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>
        <p:scale>
          <a:sx n="130" d="100"/>
          <a:sy n="130" d="100"/>
        </p:scale>
        <p:origin x="-612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754E8-E556-4391-B08C-8EFCF95676E9}" type="datetimeFigureOut">
              <a:rPr lang="es-MX" smtClean="0"/>
              <a:t>18/08/2023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FDB92-E544-44A7-AEB3-47EB21B08D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96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2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2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8" y="452954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8" y="32441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5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8" y="32441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7" y="2438403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8" y="49830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5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7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8" y="49830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7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8" y="49830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7"/>
            <a:ext cx="220760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7" y="627407"/>
            <a:ext cx="6477001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7" y="2133600"/>
            <a:ext cx="8915401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8" y="324414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7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51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8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5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8" y="787785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1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7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7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8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8" y="498309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7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11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8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http://www.gob.mx/unidad-de-etica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upo 206"/>
          <p:cNvGrpSpPr/>
          <p:nvPr/>
        </p:nvGrpSpPr>
        <p:grpSpPr>
          <a:xfrm>
            <a:off x="3941344" y="114397"/>
            <a:ext cx="4295775" cy="6636720"/>
            <a:chOff x="-4764" y="-251852"/>
            <a:chExt cx="6957803" cy="12443852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-4764" y="-251852"/>
              <a:ext cx="6957803" cy="12443852"/>
              <a:chOff x="0" y="-654"/>
              <a:chExt cx="22695" cy="32313"/>
            </a:xfrm>
          </p:grpSpPr>
          <p:sp>
            <p:nvSpPr>
              <p:cNvPr id="5" name="Rectangle 3"/>
              <p:cNvSpPr>
                <a:spLocks/>
              </p:cNvSpPr>
              <p:nvPr/>
            </p:nvSpPr>
            <p:spPr bwMode="auto">
              <a:xfrm>
                <a:off x="20535" y="8085"/>
                <a:ext cx="2160" cy="23574"/>
              </a:xfrm>
              <a:prstGeom prst="rect">
                <a:avLst/>
              </a:prstGeom>
              <a:solidFill>
                <a:srgbClr val="EAD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6" name="Rectangle 4"/>
              <p:cNvSpPr>
                <a:spLocks/>
              </p:cNvSpPr>
              <p:nvPr/>
            </p:nvSpPr>
            <p:spPr bwMode="auto">
              <a:xfrm>
                <a:off x="0" y="8085"/>
                <a:ext cx="1868" cy="23574"/>
              </a:xfrm>
              <a:prstGeom prst="rect">
                <a:avLst/>
              </a:prstGeom>
              <a:solidFill>
                <a:srgbClr val="EAD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7" name="Rectangle 5"/>
              <p:cNvSpPr>
                <a:spLocks/>
              </p:cNvSpPr>
              <p:nvPr/>
            </p:nvSpPr>
            <p:spPr bwMode="auto">
              <a:xfrm>
                <a:off x="1868" y="8085"/>
                <a:ext cx="18640" cy="23574"/>
              </a:xfrm>
              <a:prstGeom prst="rect">
                <a:avLst/>
              </a:prstGeom>
              <a:solidFill>
                <a:srgbClr val="F6F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8" name="Rectangle 6"/>
              <p:cNvSpPr>
                <a:spLocks/>
              </p:cNvSpPr>
              <p:nvPr/>
            </p:nvSpPr>
            <p:spPr bwMode="auto">
              <a:xfrm>
                <a:off x="0" y="7803"/>
                <a:ext cx="22385" cy="282"/>
              </a:xfrm>
              <a:prstGeom prst="rect">
                <a:avLst/>
              </a:prstGeom>
              <a:solidFill>
                <a:srgbClr val="BAA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9" name="Rectangle 7"/>
              <p:cNvSpPr>
                <a:spLocks/>
              </p:cNvSpPr>
              <p:nvPr/>
            </p:nvSpPr>
            <p:spPr bwMode="auto">
              <a:xfrm>
                <a:off x="0" y="-631"/>
                <a:ext cx="1868" cy="2714"/>
              </a:xfrm>
              <a:prstGeom prst="rect">
                <a:avLst/>
              </a:prstGeom>
              <a:solidFill>
                <a:srgbClr val="EAD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10" name="Rectangle 8"/>
              <p:cNvSpPr>
                <a:spLocks/>
              </p:cNvSpPr>
              <p:nvPr/>
            </p:nvSpPr>
            <p:spPr bwMode="auto">
              <a:xfrm>
                <a:off x="1896" y="-654"/>
                <a:ext cx="18640" cy="2922"/>
              </a:xfrm>
              <a:prstGeom prst="rect">
                <a:avLst/>
              </a:prstGeom>
              <a:solidFill>
                <a:srgbClr val="F6F6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11" name="Rectangle 9"/>
              <p:cNvSpPr>
                <a:spLocks/>
              </p:cNvSpPr>
              <p:nvPr/>
            </p:nvSpPr>
            <p:spPr bwMode="auto">
              <a:xfrm>
                <a:off x="0" y="1874"/>
                <a:ext cx="22385" cy="282"/>
              </a:xfrm>
              <a:prstGeom prst="rect">
                <a:avLst/>
              </a:prstGeom>
              <a:solidFill>
                <a:srgbClr val="BAA8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12" name="Rectangle 10"/>
              <p:cNvSpPr>
                <a:spLocks/>
              </p:cNvSpPr>
              <p:nvPr/>
            </p:nvSpPr>
            <p:spPr bwMode="auto">
              <a:xfrm>
                <a:off x="0" y="2666"/>
                <a:ext cx="22385" cy="5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3434" y="5009"/>
                <a:ext cx="480" cy="480"/>
              </a:xfrm>
              <a:custGeom>
                <a:avLst/>
                <a:gdLst>
                  <a:gd name="T0" fmla="*/ 266 w 480"/>
                  <a:gd name="T1" fmla="*/ 478 h 480"/>
                  <a:gd name="T2" fmla="*/ 293 w 480"/>
                  <a:gd name="T3" fmla="*/ 473 h 480"/>
                  <a:gd name="T4" fmla="*/ 331 w 480"/>
                  <a:gd name="T5" fmla="*/ 461 h 480"/>
                  <a:gd name="T6" fmla="*/ 356 w 480"/>
                  <a:gd name="T7" fmla="*/ 449 h 480"/>
                  <a:gd name="T8" fmla="*/ 378 w 480"/>
                  <a:gd name="T9" fmla="*/ 435 h 480"/>
                  <a:gd name="T10" fmla="*/ 409 w 480"/>
                  <a:gd name="T11" fmla="*/ 409 h 480"/>
                  <a:gd name="T12" fmla="*/ 427 w 480"/>
                  <a:gd name="T13" fmla="*/ 389 h 480"/>
                  <a:gd name="T14" fmla="*/ 443 w 480"/>
                  <a:gd name="T15" fmla="*/ 367 h 480"/>
                  <a:gd name="T16" fmla="*/ 461 w 480"/>
                  <a:gd name="T17" fmla="*/ 331 h 480"/>
                  <a:gd name="T18" fmla="*/ 470 w 480"/>
                  <a:gd name="T19" fmla="*/ 306 h 480"/>
                  <a:gd name="T20" fmla="*/ 476 w 480"/>
                  <a:gd name="T21" fmla="*/ 279 h 480"/>
                  <a:gd name="T22" fmla="*/ 479 w 480"/>
                  <a:gd name="T23" fmla="*/ 239 h 480"/>
                  <a:gd name="T24" fmla="*/ 479 w 480"/>
                  <a:gd name="T25" fmla="*/ 232 h 480"/>
                  <a:gd name="T26" fmla="*/ 475 w 480"/>
                  <a:gd name="T27" fmla="*/ 193 h 480"/>
                  <a:gd name="T28" fmla="*/ 468 w 480"/>
                  <a:gd name="T29" fmla="*/ 166 h 480"/>
                  <a:gd name="T30" fmla="*/ 458 w 480"/>
                  <a:gd name="T31" fmla="*/ 141 h 480"/>
                  <a:gd name="T32" fmla="*/ 439 w 480"/>
                  <a:gd name="T33" fmla="*/ 106 h 480"/>
                  <a:gd name="T34" fmla="*/ 423 w 480"/>
                  <a:gd name="T35" fmla="*/ 85 h 480"/>
                  <a:gd name="T36" fmla="*/ 404 w 480"/>
                  <a:gd name="T37" fmla="*/ 65 h 480"/>
                  <a:gd name="T38" fmla="*/ 373 w 480"/>
                  <a:gd name="T39" fmla="*/ 40 h 480"/>
                  <a:gd name="T40" fmla="*/ 349 w 480"/>
                  <a:gd name="T41" fmla="*/ 26 h 480"/>
                  <a:gd name="T42" fmla="*/ 325 w 480"/>
                  <a:gd name="T43" fmla="*/ 15 h 480"/>
                  <a:gd name="T44" fmla="*/ 286 w 480"/>
                  <a:gd name="T45" fmla="*/ 4 h 480"/>
                  <a:gd name="T46" fmla="*/ 259 w 480"/>
                  <a:gd name="T47" fmla="*/ 0 h 480"/>
                  <a:gd name="T48" fmla="*/ 232 w 480"/>
                  <a:gd name="T49" fmla="*/ 0 h 480"/>
                  <a:gd name="T50" fmla="*/ 193 w 480"/>
                  <a:gd name="T51" fmla="*/ 4 h 480"/>
                  <a:gd name="T52" fmla="*/ 166 w 480"/>
                  <a:gd name="T53" fmla="*/ 11 h 480"/>
                  <a:gd name="T54" fmla="*/ 141 w 480"/>
                  <a:gd name="T55" fmla="*/ 21 h 480"/>
                  <a:gd name="T56" fmla="*/ 106 w 480"/>
                  <a:gd name="T57" fmla="*/ 40 h 480"/>
                  <a:gd name="T58" fmla="*/ 85 w 480"/>
                  <a:gd name="T59" fmla="*/ 56 h 480"/>
                  <a:gd name="T60" fmla="*/ 65 w 480"/>
                  <a:gd name="T61" fmla="*/ 75 h 480"/>
                  <a:gd name="T62" fmla="*/ 40 w 480"/>
                  <a:gd name="T63" fmla="*/ 106 h 480"/>
                  <a:gd name="T64" fmla="*/ 26 w 480"/>
                  <a:gd name="T65" fmla="*/ 129 h 480"/>
                  <a:gd name="T66" fmla="*/ 15 w 480"/>
                  <a:gd name="T67" fmla="*/ 154 h 480"/>
                  <a:gd name="T68" fmla="*/ 4 w 480"/>
                  <a:gd name="T69" fmla="*/ 193 h 480"/>
                  <a:gd name="T70" fmla="*/ 0 w 480"/>
                  <a:gd name="T71" fmla="*/ 219 h 480"/>
                  <a:gd name="T72" fmla="*/ 0 w 480"/>
                  <a:gd name="T73" fmla="*/ 246 h 480"/>
                  <a:gd name="T74" fmla="*/ 4 w 480"/>
                  <a:gd name="T75" fmla="*/ 286 h 480"/>
                  <a:gd name="T76" fmla="*/ 11 w 480"/>
                  <a:gd name="T77" fmla="*/ 312 h 480"/>
                  <a:gd name="T78" fmla="*/ 21 w 480"/>
                  <a:gd name="T79" fmla="*/ 338 h 480"/>
                  <a:gd name="T80" fmla="*/ 40 w 480"/>
                  <a:gd name="T81" fmla="*/ 373 h 480"/>
                  <a:gd name="T82" fmla="*/ 56 w 480"/>
                  <a:gd name="T83" fmla="*/ 394 h 480"/>
                  <a:gd name="T84" fmla="*/ 75 w 480"/>
                  <a:gd name="T85" fmla="*/ 414 h 480"/>
                  <a:gd name="T86" fmla="*/ 106 w 480"/>
                  <a:gd name="T87" fmla="*/ 439 h 480"/>
                  <a:gd name="T88" fmla="*/ 129 w 480"/>
                  <a:gd name="T89" fmla="*/ 453 h 480"/>
                  <a:gd name="T90" fmla="*/ 154 w 480"/>
                  <a:gd name="T91" fmla="*/ 464 h 480"/>
                  <a:gd name="T92" fmla="*/ 193 w 480"/>
                  <a:gd name="T93" fmla="*/ 475 h 480"/>
                  <a:gd name="T94" fmla="*/ 219 w 480"/>
                  <a:gd name="T95" fmla="*/ 478 h 480"/>
                  <a:gd name="T96" fmla="*/ 246 w 480"/>
                  <a:gd name="T97" fmla="*/ 47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0" h="480">
                    <a:moveTo>
                      <a:pt x="246" y="479"/>
                    </a:moveTo>
                    <a:lnTo>
                      <a:pt x="266" y="478"/>
                    </a:lnTo>
                    <a:lnTo>
                      <a:pt x="286" y="475"/>
                    </a:lnTo>
                    <a:lnTo>
                      <a:pt x="293" y="473"/>
                    </a:lnTo>
                    <a:lnTo>
                      <a:pt x="312" y="468"/>
                    </a:lnTo>
                    <a:lnTo>
                      <a:pt x="331" y="461"/>
                    </a:lnTo>
                    <a:lnTo>
                      <a:pt x="338" y="458"/>
                    </a:lnTo>
                    <a:lnTo>
                      <a:pt x="356" y="449"/>
                    </a:lnTo>
                    <a:lnTo>
                      <a:pt x="373" y="439"/>
                    </a:lnTo>
                    <a:lnTo>
                      <a:pt x="378" y="435"/>
                    </a:lnTo>
                    <a:lnTo>
                      <a:pt x="394" y="423"/>
                    </a:lnTo>
                    <a:lnTo>
                      <a:pt x="409" y="409"/>
                    </a:lnTo>
                    <a:lnTo>
                      <a:pt x="414" y="404"/>
                    </a:lnTo>
                    <a:lnTo>
                      <a:pt x="427" y="389"/>
                    </a:lnTo>
                    <a:lnTo>
                      <a:pt x="439" y="373"/>
                    </a:lnTo>
                    <a:lnTo>
                      <a:pt x="443" y="367"/>
                    </a:lnTo>
                    <a:lnTo>
                      <a:pt x="453" y="349"/>
                    </a:lnTo>
                    <a:lnTo>
                      <a:pt x="461" y="331"/>
                    </a:lnTo>
                    <a:lnTo>
                      <a:pt x="464" y="325"/>
                    </a:lnTo>
                    <a:lnTo>
                      <a:pt x="470" y="306"/>
                    </a:lnTo>
                    <a:lnTo>
                      <a:pt x="475" y="286"/>
                    </a:lnTo>
                    <a:lnTo>
                      <a:pt x="476" y="279"/>
                    </a:lnTo>
                    <a:lnTo>
                      <a:pt x="478" y="259"/>
                    </a:lnTo>
                    <a:lnTo>
                      <a:pt x="479" y="239"/>
                    </a:lnTo>
                    <a:lnTo>
                      <a:pt x="479" y="239"/>
                    </a:lnTo>
                    <a:lnTo>
                      <a:pt x="479" y="232"/>
                    </a:lnTo>
                    <a:lnTo>
                      <a:pt x="478" y="212"/>
                    </a:lnTo>
                    <a:lnTo>
                      <a:pt x="475" y="193"/>
                    </a:lnTo>
                    <a:lnTo>
                      <a:pt x="473" y="186"/>
                    </a:lnTo>
                    <a:lnTo>
                      <a:pt x="468" y="166"/>
                    </a:lnTo>
                    <a:lnTo>
                      <a:pt x="461" y="148"/>
                    </a:lnTo>
                    <a:lnTo>
                      <a:pt x="458" y="141"/>
                    </a:lnTo>
                    <a:lnTo>
                      <a:pt x="449" y="123"/>
                    </a:lnTo>
                    <a:lnTo>
                      <a:pt x="439" y="106"/>
                    </a:lnTo>
                    <a:lnTo>
                      <a:pt x="435" y="100"/>
                    </a:lnTo>
                    <a:lnTo>
                      <a:pt x="423" y="85"/>
                    </a:lnTo>
                    <a:lnTo>
                      <a:pt x="409" y="70"/>
                    </a:lnTo>
                    <a:lnTo>
                      <a:pt x="404" y="65"/>
                    </a:lnTo>
                    <a:lnTo>
                      <a:pt x="389" y="52"/>
                    </a:lnTo>
                    <a:lnTo>
                      <a:pt x="373" y="40"/>
                    </a:lnTo>
                    <a:lnTo>
                      <a:pt x="367" y="36"/>
                    </a:lnTo>
                    <a:lnTo>
                      <a:pt x="349" y="26"/>
                    </a:lnTo>
                    <a:lnTo>
                      <a:pt x="331" y="18"/>
                    </a:lnTo>
                    <a:lnTo>
                      <a:pt x="325" y="15"/>
                    </a:lnTo>
                    <a:lnTo>
                      <a:pt x="306" y="9"/>
                    </a:lnTo>
                    <a:lnTo>
                      <a:pt x="286" y="4"/>
                    </a:lnTo>
                    <a:lnTo>
                      <a:pt x="279" y="3"/>
                    </a:lnTo>
                    <a:lnTo>
                      <a:pt x="259" y="0"/>
                    </a:lnTo>
                    <a:lnTo>
                      <a:pt x="239" y="0"/>
                    </a:lnTo>
                    <a:lnTo>
                      <a:pt x="232" y="0"/>
                    </a:lnTo>
                    <a:lnTo>
                      <a:pt x="212" y="1"/>
                    </a:lnTo>
                    <a:lnTo>
                      <a:pt x="193" y="4"/>
                    </a:lnTo>
                    <a:lnTo>
                      <a:pt x="186" y="6"/>
                    </a:lnTo>
                    <a:lnTo>
                      <a:pt x="166" y="11"/>
                    </a:lnTo>
                    <a:lnTo>
                      <a:pt x="148" y="18"/>
                    </a:lnTo>
                    <a:lnTo>
                      <a:pt x="141" y="21"/>
                    </a:lnTo>
                    <a:lnTo>
                      <a:pt x="123" y="30"/>
                    </a:lnTo>
                    <a:lnTo>
                      <a:pt x="106" y="40"/>
                    </a:lnTo>
                    <a:lnTo>
                      <a:pt x="100" y="44"/>
                    </a:lnTo>
                    <a:lnTo>
                      <a:pt x="85" y="56"/>
                    </a:lnTo>
                    <a:lnTo>
                      <a:pt x="70" y="70"/>
                    </a:lnTo>
                    <a:lnTo>
                      <a:pt x="65" y="75"/>
                    </a:lnTo>
                    <a:lnTo>
                      <a:pt x="52" y="90"/>
                    </a:lnTo>
                    <a:lnTo>
                      <a:pt x="40" y="106"/>
                    </a:lnTo>
                    <a:lnTo>
                      <a:pt x="36" y="112"/>
                    </a:lnTo>
                    <a:lnTo>
                      <a:pt x="26" y="129"/>
                    </a:lnTo>
                    <a:lnTo>
                      <a:pt x="18" y="148"/>
                    </a:lnTo>
                    <a:lnTo>
                      <a:pt x="15" y="154"/>
                    </a:lnTo>
                    <a:lnTo>
                      <a:pt x="9" y="173"/>
                    </a:lnTo>
                    <a:lnTo>
                      <a:pt x="4" y="193"/>
                    </a:lnTo>
                    <a:lnTo>
                      <a:pt x="3" y="200"/>
                    </a:lnTo>
                    <a:lnTo>
                      <a:pt x="0" y="219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1" y="266"/>
                    </a:lnTo>
                    <a:lnTo>
                      <a:pt x="4" y="286"/>
                    </a:lnTo>
                    <a:lnTo>
                      <a:pt x="6" y="293"/>
                    </a:lnTo>
                    <a:lnTo>
                      <a:pt x="11" y="312"/>
                    </a:lnTo>
                    <a:lnTo>
                      <a:pt x="18" y="331"/>
                    </a:lnTo>
                    <a:lnTo>
                      <a:pt x="21" y="338"/>
                    </a:lnTo>
                    <a:lnTo>
                      <a:pt x="30" y="356"/>
                    </a:lnTo>
                    <a:lnTo>
                      <a:pt x="40" y="373"/>
                    </a:lnTo>
                    <a:lnTo>
                      <a:pt x="44" y="378"/>
                    </a:lnTo>
                    <a:lnTo>
                      <a:pt x="56" y="394"/>
                    </a:lnTo>
                    <a:lnTo>
                      <a:pt x="70" y="409"/>
                    </a:lnTo>
                    <a:lnTo>
                      <a:pt x="75" y="414"/>
                    </a:lnTo>
                    <a:lnTo>
                      <a:pt x="90" y="427"/>
                    </a:lnTo>
                    <a:lnTo>
                      <a:pt x="106" y="439"/>
                    </a:lnTo>
                    <a:lnTo>
                      <a:pt x="112" y="443"/>
                    </a:lnTo>
                    <a:lnTo>
                      <a:pt x="129" y="453"/>
                    </a:lnTo>
                    <a:lnTo>
                      <a:pt x="148" y="461"/>
                    </a:lnTo>
                    <a:lnTo>
                      <a:pt x="154" y="464"/>
                    </a:lnTo>
                    <a:lnTo>
                      <a:pt x="173" y="470"/>
                    </a:lnTo>
                    <a:lnTo>
                      <a:pt x="193" y="475"/>
                    </a:lnTo>
                    <a:lnTo>
                      <a:pt x="200" y="476"/>
                    </a:lnTo>
                    <a:lnTo>
                      <a:pt x="219" y="478"/>
                    </a:lnTo>
                    <a:lnTo>
                      <a:pt x="239" y="479"/>
                    </a:lnTo>
                    <a:lnTo>
                      <a:pt x="246" y="479"/>
                    </a:lnTo>
                    <a:close/>
                  </a:path>
                </a:pathLst>
              </a:custGeom>
              <a:solidFill>
                <a:srgbClr val="5B5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8604" y="5009"/>
                <a:ext cx="479" cy="480"/>
              </a:xfrm>
              <a:custGeom>
                <a:avLst/>
                <a:gdLst>
                  <a:gd name="T0" fmla="*/ 266 w 479"/>
                  <a:gd name="T1" fmla="*/ 478 h 480"/>
                  <a:gd name="T2" fmla="*/ 293 w 479"/>
                  <a:gd name="T3" fmla="*/ 473 h 480"/>
                  <a:gd name="T4" fmla="*/ 331 w 479"/>
                  <a:gd name="T5" fmla="*/ 461 h 480"/>
                  <a:gd name="T6" fmla="*/ 356 w 479"/>
                  <a:gd name="T7" fmla="*/ 449 h 480"/>
                  <a:gd name="T8" fmla="*/ 378 w 479"/>
                  <a:gd name="T9" fmla="*/ 435 h 480"/>
                  <a:gd name="T10" fmla="*/ 409 w 479"/>
                  <a:gd name="T11" fmla="*/ 409 h 480"/>
                  <a:gd name="T12" fmla="*/ 427 w 479"/>
                  <a:gd name="T13" fmla="*/ 389 h 480"/>
                  <a:gd name="T14" fmla="*/ 443 w 479"/>
                  <a:gd name="T15" fmla="*/ 367 h 480"/>
                  <a:gd name="T16" fmla="*/ 461 w 479"/>
                  <a:gd name="T17" fmla="*/ 331 h 480"/>
                  <a:gd name="T18" fmla="*/ 470 w 479"/>
                  <a:gd name="T19" fmla="*/ 306 h 480"/>
                  <a:gd name="T20" fmla="*/ 476 w 479"/>
                  <a:gd name="T21" fmla="*/ 279 h 480"/>
                  <a:gd name="T22" fmla="*/ 479 w 479"/>
                  <a:gd name="T23" fmla="*/ 239 h 480"/>
                  <a:gd name="T24" fmla="*/ 479 w 479"/>
                  <a:gd name="T25" fmla="*/ 232 h 480"/>
                  <a:gd name="T26" fmla="*/ 475 w 479"/>
                  <a:gd name="T27" fmla="*/ 193 h 480"/>
                  <a:gd name="T28" fmla="*/ 468 w 479"/>
                  <a:gd name="T29" fmla="*/ 166 h 480"/>
                  <a:gd name="T30" fmla="*/ 458 w 479"/>
                  <a:gd name="T31" fmla="*/ 141 h 480"/>
                  <a:gd name="T32" fmla="*/ 439 w 479"/>
                  <a:gd name="T33" fmla="*/ 106 h 480"/>
                  <a:gd name="T34" fmla="*/ 423 w 479"/>
                  <a:gd name="T35" fmla="*/ 85 h 480"/>
                  <a:gd name="T36" fmla="*/ 404 w 479"/>
                  <a:gd name="T37" fmla="*/ 65 h 480"/>
                  <a:gd name="T38" fmla="*/ 373 w 479"/>
                  <a:gd name="T39" fmla="*/ 40 h 480"/>
                  <a:gd name="T40" fmla="*/ 349 w 479"/>
                  <a:gd name="T41" fmla="*/ 26 h 480"/>
                  <a:gd name="T42" fmla="*/ 325 w 479"/>
                  <a:gd name="T43" fmla="*/ 15 h 480"/>
                  <a:gd name="T44" fmla="*/ 286 w 479"/>
                  <a:gd name="T45" fmla="*/ 4 h 480"/>
                  <a:gd name="T46" fmla="*/ 259 w 479"/>
                  <a:gd name="T47" fmla="*/ 0 h 480"/>
                  <a:gd name="T48" fmla="*/ 232 w 479"/>
                  <a:gd name="T49" fmla="*/ 0 h 480"/>
                  <a:gd name="T50" fmla="*/ 193 w 479"/>
                  <a:gd name="T51" fmla="*/ 4 h 480"/>
                  <a:gd name="T52" fmla="*/ 166 w 479"/>
                  <a:gd name="T53" fmla="*/ 11 h 480"/>
                  <a:gd name="T54" fmla="*/ 141 w 479"/>
                  <a:gd name="T55" fmla="*/ 21 h 480"/>
                  <a:gd name="T56" fmla="*/ 106 w 479"/>
                  <a:gd name="T57" fmla="*/ 40 h 480"/>
                  <a:gd name="T58" fmla="*/ 85 w 479"/>
                  <a:gd name="T59" fmla="*/ 56 h 480"/>
                  <a:gd name="T60" fmla="*/ 65 w 479"/>
                  <a:gd name="T61" fmla="*/ 75 h 480"/>
                  <a:gd name="T62" fmla="*/ 40 w 479"/>
                  <a:gd name="T63" fmla="*/ 106 h 480"/>
                  <a:gd name="T64" fmla="*/ 26 w 479"/>
                  <a:gd name="T65" fmla="*/ 129 h 480"/>
                  <a:gd name="T66" fmla="*/ 15 w 479"/>
                  <a:gd name="T67" fmla="*/ 154 h 480"/>
                  <a:gd name="T68" fmla="*/ 4 w 479"/>
                  <a:gd name="T69" fmla="*/ 193 h 480"/>
                  <a:gd name="T70" fmla="*/ 0 w 479"/>
                  <a:gd name="T71" fmla="*/ 219 h 480"/>
                  <a:gd name="T72" fmla="*/ 0 w 479"/>
                  <a:gd name="T73" fmla="*/ 246 h 480"/>
                  <a:gd name="T74" fmla="*/ 4 w 479"/>
                  <a:gd name="T75" fmla="*/ 286 h 480"/>
                  <a:gd name="T76" fmla="*/ 11 w 479"/>
                  <a:gd name="T77" fmla="*/ 312 h 480"/>
                  <a:gd name="T78" fmla="*/ 21 w 479"/>
                  <a:gd name="T79" fmla="*/ 338 h 480"/>
                  <a:gd name="T80" fmla="*/ 40 w 479"/>
                  <a:gd name="T81" fmla="*/ 373 h 480"/>
                  <a:gd name="T82" fmla="*/ 56 w 479"/>
                  <a:gd name="T83" fmla="*/ 394 h 480"/>
                  <a:gd name="T84" fmla="*/ 75 w 479"/>
                  <a:gd name="T85" fmla="*/ 414 h 480"/>
                  <a:gd name="T86" fmla="*/ 106 w 479"/>
                  <a:gd name="T87" fmla="*/ 439 h 480"/>
                  <a:gd name="T88" fmla="*/ 129 w 479"/>
                  <a:gd name="T89" fmla="*/ 453 h 480"/>
                  <a:gd name="T90" fmla="*/ 154 w 479"/>
                  <a:gd name="T91" fmla="*/ 464 h 480"/>
                  <a:gd name="T92" fmla="*/ 193 w 479"/>
                  <a:gd name="T93" fmla="*/ 475 h 480"/>
                  <a:gd name="T94" fmla="*/ 219 w 479"/>
                  <a:gd name="T95" fmla="*/ 478 h 480"/>
                  <a:gd name="T96" fmla="*/ 246 w 479"/>
                  <a:gd name="T97" fmla="*/ 479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9" h="480">
                    <a:moveTo>
                      <a:pt x="246" y="479"/>
                    </a:moveTo>
                    <a:lnTo>
                      <a:pt x="266" y="478"/>
                    </a:lnTo>
                    <a:lnTo>
                      <a:pt x="286" y="475"/>
                    </a:lnTo>
                    <a:lnTo>
                      <a:pt x="293" y="473"/>
                    </a:lnTo>
                    <a:lnTo>
                      <a:pt x="312" y="468"/>
                    </a:lnTo>
                    <a:lnTo>
                      <a:pt x="331" y="461"/>
                    </a:lnTo>
                    <a:lnTo>
                      <a:pt x="338" y="458"/>
                    </a:lnTo>
                    <a:lnTo>
                      <a:pt x="356" y="449"/>
                    </a:lnTo>
                    <a:lnTo>
                      <a:pt x="373" y="439"/>
                    </a:lnTo>
                    <a:lnTo>
                      <a:pt x="378" y="435"/>
                    </a:lnTo>
                    <a:lnTo>
                      <a:pt x="394" y="423"/>
                    </a:lnTo>
                    <a:lnTo>
                      <a:pt x="409" y="409"/>
                    </a:lnTo>
                    <a:lnTo>
                      <a:pt x="414" y="404"/>
                    </a:lnTo>
                    <a:lnTo>
                      <a:pt x="427" y="389"/>
                    </a:lnTo>
                    <a:lnTo>
                      <a:pt x="439" y="373"/>
                    </a:lnTo>
                    <a:lnTo>
                      <a:pt x="443" y="367"/>
                    </a:lnTo>
                    <a:lnTo>
                      <a:pt x="453" y="349"/>
                    </a:lnTo>
                    <a:lnTo>
                      <a:pt x="461" y="331"/>
                    </a:lnTo>
                    <a:lnTo>
                      <a:pt x="464" y="325"/>
                    </a:lnTo>
                    <a:lnTo>
                      <a:pt x="470" y="306"/>
                    </a:lnTo>
                    <a:lnTo>
                      <a:pt x="475" y="286"/>
                    </a:lnTo>
                    <a:lnTo>
                      <a:pt x="476" y="279"/>
                    </a:lnTo>
                    <a:lnTo>
                      <a:pt x="478" y="259"/>
                    </a:lnTo>
                    <a:lnTo>
                      <a:pt x="479" y="239"/>
                    </a:lnTo>
                    <a:lnTo>
                      <a:pt x="479" y="239"/>
                    </a:lnTo>
                    <a:lnTo>
                      <a:pt x="479" y="232"/>
                    </a:lnTo>
                    <a:lnTo>
                      <a:pt x="478" y="212"/>
                    </a:lnTo>
                    <a:lnTo>
                      <a:pt x="475" y="193"/>
                    </a:lnTo>
                    <a:lnTo>
                      <a:pt x="473" y="186"/>
                    </a:lnTo>
                    <a:lnTo>
                      <a:pt x="468" y="166"/>
                    </a:lnTo>
                    <a:lnTo>
                      <a:pt x="461" y="148"/>
                    </a:lnTo>
                    <a:lnTo>
                      <a:pt x="458" y="141"/>
                    </a:lnTo>
                    <a:lnTo>
                      <a:pt x="449" y="123"/>
                    </a:lnTo>
                    <a:lnTo>
                      <a:pt x="439" y="106"/>
                    </a:lnTo>
                    <a:lnTo>
                      <a:pt x="435" y="100"/>
                    </a:lnTo>
                    <a:lnTo>
                      <a:pt x="423" y="85"/>
                    </a:lnTo>
                    <a:lnTo>
                      <a:pt x="409" y="70"/>
                    </a:lnTo>
                    <a:lnTo>
                      <a:pt x="404" y="65"/>
                    </a:lnTo>
                    <a:lnTo>
                      <a:pt x="389" y="52"/>
                    </a:lnTo>
                    <a:lnTo>
                      <a:pt x="373" y="40"/>
                    </a:lnTo>
                    <a:lnTo>
                      <a:pt x="367" y="36"/>
                    </a:lnTo>
                    <a:lnTo>
                      <a:pt x="349" y="26"/>
                    </a:lnTo>
                    <a:lnTo>
                      <a:pt x="331" y="18"/>
                    </a:lnTo>
                    <a:lnTo>
                      <a:pt x="325" y="15"/>
                    </a:lnTo>
                    <a:lnTo>
                      <a:pt x="306" y="9"/>
                    </a:lnTo>
                    <a:lnTo>
                      <a:pt x="286" y="4"/>
                    </a:lnTo>
                    <a:lnTo>
                      <a:pt x="279" y="3"/>
                    </a:lnTo>
                    <a:lnTo>
                      <a:pt x="259" y="0"/>
                    </a:lnTo>
                    <a:lnTo>
                      <a:pt x="239" y="0"/>
                    </a:lnTo>
                    <a:lnTo>
                      <a:pt x="232" y="0"/>
                    </a:lnTo>
                    <a:lnTo>
                      <a:pt x="212" y="1"/>
                    </a:lnTo>
                    <a:lnTo>
                      <a:pt x="193" y="4"/>
                    </a:lnTo>
                    <a:lnTo>
                      <a:pt x="186" y="6"/>
                    </a:lnTo>
                    <a:lnTo>
                      <a:pt x="166" y="11"/>
                    </a:lnTo>
                    <a:lnTo>
                      <a:pt x="148" y="18"/>
                    </a:lnTo>
                    <a:lnTo>
                      <a:pt x="141" y="21"/>
                    </a:lnTo>
                    <a:lnTo>
                      <a:pt x="123" y="30"/>
                    </a:lnTo>
                    <a:lnTo>
                      <a:pt x="106" y="40"/>
                    </a:lnTo>
                    <a:lnTo>
                      <a:pt x="100" y="44"/>
                    </a:lnTo>
                    <a:lnTo>
                      <a:pt x="85" y="56"/>
                    </a:lnTo>
                    <a:lnTo>
                      <a:pt x="70" y="70"/>
                    </a:lnTo>
                    <a:lnTo>
                      <a:pt x="65" y="75"/>
                    </a:lnTo>
                    <a:lnTo>
                      <a:pt x="52" y="90"/>
                    </a:lnTo>
                    <a:lnTo>
                      <a:pt x="40" y="106"/>
                    </a:lnTo>
                    <a:lnTo>
                      <a:pt x="36" y="112"/>
                    </a:lnTo>
                    <a:lnTo>
                      <a:pt x="26" y="129"/>
                    </a:lnTo>
                    <a:lnTo>
                      <a:pt x="18" y="148"/>
                    </a:lnTo>
                    <a:lnTo>
                      <a:pt x="15" y="154"/>
                    </a:lnTo>
                    <a:lnTo>
                      <a:pt x="9" y="173"/>
                    </a:lnTo>
                    <a:lnTo>
                      <a:pt x="4" y="193"/>
                    </a:lnTo>
                    <a:lnTo>
                      <a:pt x="3" y="200"/>
                    </a:lnTo>
                    <a:lnTo>
                      <a:pt x="0" y="219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1" y="266"/>
                    </a:lnTo>
                    <a:lnTo>
                      <a:pt x="4" y="286"/>
                    </a:lnTo>
                    <a:lnTo>
                      <a:pt x="6" y="293"/>
                    </a:lnTo>
                    <a:lnTo>
                      <a:pt x="11" y="312"/>
                    </a:lnTo>
                    <a:lnTo>
                      <a:pt x="18" y="331"/>
                    </a:lnTo>
                    <a:lnTo>
                      <a:pt x="21" y="338"/>
                    </a:lnTo>
                    <a:lnTo>
                      <a:pt x="30" y="356"/>
                    </a:lnTo>
                    <a:lnTo>
                      <a:pt x="40" y="373"/>
                    </a:lnTo>
                    <a:lnTo>
                      <a:pt x="44" y="378"/>
                    </a:lnTo>
                    <a:lnTo>
                      <a:pt x="56" y="394"/>
                    </a:lnTo>
                    <a:lnTo>
                      <a:pt x="70" y="409"/>
                    </a:lnTo>
                    <a:lnTo>
                      <a:pt x="75" y="414"/>
                    </a:lnTo>
                    <a:lnTo>
                      <a:pt x="90" y="427"/>
                    </a:lnTo>
                    <a:lnTo>
                      <a:pt x="106" y="439"/>
                    </a:lnTo>
                    <a:lnTo>
                      <a:pt x="112" y="443"/>
                    </a:lnTo>
                    <a:lnTo>
                      <a:pt x="129" y="453"/>
                    </a:lnTo>
                    <a:lnTo>
                      <a:pt x="148" y="461"/>
                    </a:lnTo>
                    <a:lnTo>
                      <a:pt x="154" y="464"/>
                    </a:lnTo>
                    <a:lnTo>
                      <a:pt x="173" y="470"/>
                    </a:lnTo>
                    <a:lnTo>
                      <a:pt x="193" y="475"/>
                    </a:lnTo>
                    <a:lnTo>
                      <a:pt x="200" y="476"/>
                    </a:lnTo>
                    <a:lnTo>
                      <a:pt x="219" y="478"/>
                    </a:lnTo>
                    <a:lnTo>
                      <a:pt x="239" y="479"/>
                    </a:lnTo>
                    <a:lnTo>
                      <a:pt x="246" y="479"/>
                    </a:lnTo>
                    <a:close/>
                  </a:path>
                </a:pathLst>
              </a:custGeom>
              <a:solidFill>
                <a:srgbClr val="5B5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  <p:grpSp>
            <p:nvGrpSpPr>
              <p:cNvPr id="15" name="Group 13"/>
              <p:cNvGrpSpPr>
                <a:grpSpLocks/>
              </p:cNvGrpSpPr>
              <p:nvPr/>
            </p:nvGrpSpPr>
            <p:grpSpPr bwMode="auto">
              <a:xfrm>
                <a:off x="3829" y="9129"/>
                <a:ext cx="15409" cy="14168"/>
                <a:chOff x="3829" y="9129"/>
                <a:chExt cx="15409" cy="14168"/>
              </a:xfrm>
            </p:grpSpPr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566 w 15409"/>
                    <a:gd name="T1" fmla="*/ 6470 h 14168"/>
                    <a:gd name="T2" fmla="*/ 1575 w 15409"/>
                    <a:gd name="T3" fmla="*/ 6369 h 14168"/>
                    <a:gd name="T4" fmla="*/ 1584 w 15409"/>
                    <a:gd name="T5" fmla="*/ 6324 h 14168"/>
                    <a:gd name="T6" fmla="*/ 1595 w 15409"/>
                    <a:gd name="T7" fmla="*/ 6280 h 14168"/>
                    <a:gd name="T8" fmla="*/ 1608 w 15409"/>
                    <a:gd name="T9" fmla="*/ 6238 h 14168"/>
                    <a:gd name="T10" fmla="*/ 1623 w 15409"/>
                    <a:gd name="T11" fmla="*/ 6198 h 14168"/>
                    <a:gd name="T12" fmla="*/ 1640 w 15409"/>
                    <a:gd name="T13" fmla="*/ 6159 h 14168"/>
                    <a:gd name="T14" fmla="*/ 1660 w 15409"/>
                    <a:gd name="T15" fmla="*/ 6121 h 14168"/>
                    <a:gd name="T16" fmla="*/ 1681 w 15409"/>
                    <a:gd name="T17" fmla="*/ 6085 h 14168"/>
                    <a:gd name="T18" fmla="*/ 1704 w 15409"/>
                    <a:gd name="T19" fmla="*/ 6050 h 14168"/>
                    <a:gd name="T20" fmla="*/ 1728 w 15409"/>
                    <a:gd name="T21" fmla="*/ 6016 h 14168"/>
                    <a:gd name="T22" fmla="*/ 1788 w 15409"/>
                    <a:gd name="T23" fmla="*/ 5948 h 14168"/>
                    <a:gd name="T24" fmla="*/ 1894 w 15409"/>
                    <a:gd name="T25" fmla="*/ 5856 h 14168"/>
                    <a:gd name="T26" fmla="*/ 2013 w 15409"/>
                    <a:gd name="T27" fmla="*/ 5778 h 14168"/>
                    <a:gd name="T28" fmla="*/ 2144 w 15409"/>
                    <a:gd name="T29" fmla="*/ 5715 h 14168"/>
                    <a:gd name="T30" fmla="*/ 2283 w 15409"/>
                    <a:gd name="T31" fmla="*/ 5666 h 14168"/>
                    <a:gd name="T32" fmla="*/ 2427 w 15409"/>
                    <a:gd name="T33" fmla="*/ 5630 h 14168"/>
                    <a:gd name="T34" fmla="*/ 2574 w 15409"/>
                    <a:gd name="T35" fmla="*/ 5608 h 14168"/>
                    <a:gd name="T36" fmla="*/ 2721 w 15409"/>
                    <a:gd name="T37" fmla="*/ 5599 h 14168"/>
                    <a:gd name="T38" fmla="*/ 2864 w 15409"/>
                    <a:gd name="T39" fmla="*/ 5603 h 14168"/>
                    <a:gd name="T40" fmla="*/ 3001 w 15409"/>
                    <a:gd name="T41" fmla="*/ 5619 h 14168"/>
                    <a:gd name="T42" fmla="*/ 3223 w 15409"/>
                    <a:gd name="T43" fmla="*/ 5674 h 14168"/>
                    <a:gd name="T44" fmla="*/ 3451 w 15409"/>
                    <a:gd name="T45" fmla="*/ 5783 h 14168"/>
                    <a:gd name="T46" fmla="*/ 3577 w 15409"/>
                    <a:gd name="T47" fmla="*/ 5919 h 14168"/>
                    <a:gd name="T48" fmla="*/ 3614 w 15409"/>
                    <a:gd name="T49" fmla="*/ 6072 h 14168"/>
                    <a:gd name="T50" fmla="*/ 3576 w 15409"/>
                    <a:gd name="T51" fmla="*/ 6235 h 14168"/>
                    <a:gd name="T52" fmla="*/ 3477 w 15409"/>
                    <a:gd name="T53" fmla="*/ 6400 h 14168"/>
                    <a:gd name="T54" fmla="*/ 3328 w 15409"/>
                    <a:gd name="T55" fmla="*/ 6559 h 14168"/>
                    <a:gd name="T56" fmla="*/ 3145 w 15409"/>
                    <a:gd name="T57" fmla="*/ 6702 h 14168"/>
                    <a:gd name="T58" fmla="*/ 2940 w 15409"/>
                    <a:gd name="T59" fmla="*/ 6822 h 14168"/>
                    <a:gd name="T60" fmla="*/ 2726 w 15409"/>
                    <a:gd name="T61" fmla="*/ 6912 h 14168"/>
                    <a:gd name="T62" fmla="*/ 2559 w 15409"/>
                    <a:gd name="T63" fmla="*/ 6955 h 14168"/>
                    <a:gd name="T64" fmla="*/ 2424 w 15409"/>
                    <a:gd name="T65" fmla="*/ 6971 h 14168"/>
                    <a:gd name="T66" fmla="*/ 2280 w 15409"/>
                    <a:gd name="T67" fmla="*/ 6972 h 14168"/>
                    <a:gd name="T68" fmla="*/ 2132 w 15409"/>
                    <a:gd name="T69" fmla="*/ 6959 h 14168"/>
                    <a:gd name="T70" fmla="*/ 1989 w 15409"/>
                    <a:gd name="T71" fmla="*/ 6928 h 14168"/>
                    <a:gd name="T72" fmla="*/ 1856 w 15409"/>
                    <a:gd name="T73" fmla="*/ 6879 h 14168"/>
                    <a:gd name="T74" fmla="*/ 1740 w 15409"/>
                    <a:gd name="T75" fmla="*/ 6810 h 14168"/>
                    <a:gd name="T76" fmla="*/ 1649 w 15409"/>
                    <a:gd name="T77" fmla="*/ 6720 h 14168"/>
                    <a:gd name="T78" fmla="*/ 1589 w 15409"/>
                    <a:gd name="T79" fmla="*/ 6607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409" h="14168">
                      <a:moveTo>
                        <a:pt x="1572" y="6541"/>
                      </a:moveTo>
                      <a:lnTo>
                        <a:pt x="1566" y="6470"/>
                      </a:lnTo>
                      <a:lnTo>
                        <a:pt x="1572" y="6392"/>
                      </a:lnTo>
                      <a:lnTo>
                        <a:pt x="1575" y="6369"/>
                      </a:lnTo>
                      <a:lnTo>
                        <a:pt x="1579" y="6346"/>
                      </a:lnTo>
                      <a:lnTo>
                        <a:pt x="1584" y="6324"/>
                      </a:lnTo>
                      <a:lnTo>
                        <a:pt x="1589" y="6302"/>
                      </a:lnTo>
                      <a:lnTo>
                        <a:pt x="1595" y="6280"/>
                      </a:lnTo>
                      <a:lnTo>
                        <a:pt x="1601" y="6259"/>
                      </a:lnTo>
                      <a:lnTo>
                        <a:pt x="1608" y="6238"/>
                      </a:lnTo>
                      <a:lnTo>
                        <a:pt x="1615" y="6218"/>
                      </a:lnTo>
                      <a:lnTo>
                        <a:pt x="1623" y="6198"/>
                      </a:lnTo>
                      <a:lnTo>
                        <a:pt x="1631" y="6178"/>
                      </a:lnTo>
                      <a:lnTo>
                        <a:pt x="1640" y="6159"/>
                      </a:lnTo>
                      <a:lnTo>
                        <a:pt x="1650" y="6140"/>
                      </a:lnTo>
                      <a:lnTo>
                        <a:pt x="1660" y="6121"/>
                      </a:lnTo>
                      <a:lnTo>
                        <a:pt x="1670" y="6103"/>
                      </a:lnTo>
                      <a:lnTo>
                        <a:pt x="1681" y="6085"/>
                      </a:lnTo>
                      <a:lnTo>
                        <a:pt x="1692" y="6067"/>
                      </a:lnTo>
                      <a:lnTo>
                        <a:pt x="1704" y="6050"/>
                      </a:lnTo>
                      <a:lnTo>
                        <a:pt x="1716" y="6033"/>
                      </a:lnTo>
                      <a:lnTo>
                        <a:pt x="1728" y="6016"/>
                      </a:lnTo>
                      <a:lnTo>
                        <a:pt x="1741" y="6000"/>
                      </a:lnTo>
                      <a:lnTo>
                        <a:pt x="1788" y="5948"/>
                      </a:lnTo>
                      <a:lnTo>
                        <a:pt x="1839" y="5900"/>
                      </a:lnTo>
                      <a:lnTo>
                        <a:pt x="1894" y="5856"/>
                      </a:lnTo>
                      <a:lnTo>
                        <a:pt x="1952" y="5815"/>
                      </a:lnTo>
                      <a:lnTo>
                        <a:pt x="2013" y="5778"/>
                      </a:lnTo>
                      <a:lnTo>
                        <a:pt x="2077" y="5744"/>
                      </a:lnTo>
                      <a:lnTo>
                        <a:pt x="2144" y="5715"/>
                      </a:lnTo>
                      <a:lnTo>
                        <a:pt x="2213" y="5688"/>
                      </a:lnTo>
                      <a:lnTo>
                        <a:pt x="2283" y="5666"/>
                      </a:lnTo>
                      <a:lnTo>
                        <a:pt x="2355" y="5646"/>
                      </a:lnTo>
                      <a:lnTo>
                        <a:pt x="2427" y="5630"/>
                      </a:lnTo>
                      <a:lnTo>
                        <a:pt x="2501" y="5618"/>
                      </a:lnTo>
                      <a:lnTo>
                        <a:pt x="2574" y="5608"/>
                      </a:lnTo>
                      <a:lnTo>
                        <a:pt x="2648" y="5602"/>
                      </a:lnTo>
                      <a:lnTo>
                        <a:pt x="2721" y="5599"/>
                      </a:lnTo>
                      <a:lnTo>
                        <a:pt x="2793" y="5600"/>
                      </a:lnTo>
                      <a:lnTo>
                        <a:pt x="2864" y="5603"/>
                      </a:lnTo>
                      <a:lnTo>
                        <a:pt x="2934" y="5610"/>
                      </a:lnTo>
                      <a:lnTo>
                        <a:pt x="3001" y="5619"/>
                      </a:lnTo>
                      <a:lnTo>
                        <a:pt x="3066" y="5632"/>
                      </a:lnTo>
                      <a:lnTo>
                        <a:pt x="3223" y="5674"/>
                      </a:lnTo>
                      <a:lnTo>
                        <a:pt x="3350" y="5725"/>
                      </a:lnTo>
                      <a:lnTo>
                        <a:pt x="3451" y="5783"/>
                      </a:lnTo>
                      <a:lnTo>
                        <a:pt x="3526" y="5848"/>
                      </a:lnTo>
                      <a:lnTo>
                        <a:pt x="3577" y="5919"/>
                      </a:lnTo>
                      <a:lnTo>
                        <a:pt x="3606" y="5994"/>
                      </a:lnTo>
                      <a:lnTo>
                        <a:pt x="3614" y="6072"/>
                      </a:lnTo>
                      <a:lnTo>
                        <a:pt x="3604" y="6153"/>
                      </a:lnTo>
                      <a:lnTo>
                        <a:pt x="3576" y="6235"/>
                      </a:lnTo>
                      <a:lnTo>
                        <a:pt x="3533" y="6318"/>
                      </a:lnTo>
                      <a:lnTo>
                        <a:pt x="3477" y="6400"/>
                      </a:lnTo>
                      <a:lnTo>
                        <a:pt x="3408" y="6481"/>
                      </a:lnTo>
                      <a:lnTo>
                        <a:pt x="3328" y="6559"/>
                      </a:lnTo>
                      <a:lnTo>
                        <a:pt x="3240" y="6633"/>
                      </a:lnTo>
                      <a:lnTo>
                        <a:pt x="3145" y="6702"/>
                      </a:lnTo>
                      <a:lnTo>
                        <a:pt x="3044" y="6766"/>
                      </a:lnTo>
                      <a:lnTo>
                        <a:pt x="2940" y="6822"/>
                      </a:lnTo>
                      <a:lnTo>
                        <a:pt x="2833" y="6872"/>
                      </a:lnTo>
                      <a:lnTo>
                        <a:pt x="2726" y="6912"/>
                      </a:lnTo>
                      <a:lnTo>
                        <a:pt x="2621" y="6942"/>
                      </a:lnTo>
                      <a:lnTo>
                        <a:pt x="2559" y="6955"/>
                      </a:lnTo>
                      <a:lnTo>
                        <a:pt x="2493" y="6964"/>
                      </a:lnTo>
                      <a:lnTo>
                        <a:pt x="2424" y="6971"/>
                      </a:lnTo>
                      <a:lnTo>
                        <a:pt x="2353" y="6973"/>
                      </a:lnTo>
                      <a:lnTo>
                        <a:pt x="2280" y="6972"/>
                      </a:lnTo>
                      <a:lnTo>
                        <a:pt x="2206" y="6968"/>
                      </a:lnTo>
                      <a:lnTo>
                        <a:pt x="2132" y="6959"/>
                      </a:lnTo>
                      <a:lnTo>
                        <a:pt x="2059" y="6945"/>
                      </a:lnTo>
                      <a:lnTo>
                        <a:pt x="1989" y="6928"/>
                      </a:lnTo>
                      <a:lnTo>
                        <a:pt x="1920" y="6906"/>
                      </a:lnTo>
                      <a:lnTo>
                        <a:pt x="1856" y="6879"/>
                      </a:lnTo>
                      <a:lnTo>
                        <a:pt x="1795" y="6847"/>
                      </a:lnTo>
                      <a:lnTo>
                        <a:pt x="1740" y="6810"/>
                      </a:lnTo>
                      <a:lnTo>
                        <a:pt x="1691" y="6767"/>
                      </a:lnTo>
                      <a:lnTo>
                        <a:pt x="1649" y="6720"/>
                      </a:lnTo>
                      <a:lnTo>
                        <a:pt x="1614" y="6666"/>
                      </a:lnTo>
                      <a:lnTo>
                        <a:pt x="1589" y="6607"/>
                      </a:lnTo>
                      <a:lnTo>
                        <a:pt x="1572" y="654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18" name="Freeform 1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672 w 15409"/>
                    <a:gd name="T1" fmla="*/ 9033 h 14168"/>
                    <a:gd name="T2" fmla="*/ 1684 w 15409"/>
                    <a:gd name="T3" fmla="*/ 8923 h 14168"/>
                    <a:gd name="T4" fmla="*/ 1699 w 15409"/>
                    <a:gd name="T5" fmla="*/ 8800 h 14168"/>
                    <a:gd name="T6" fmla="*/ 1719 w 15409"/>
                    <a:gd name="T7" fmla="*/ 8668 h 14168"/>
                    <a:gd name="T8" fmla="*/ 1748 w 15409"/>
                    <a:gd name="T9" fmla="*/ 8534 h 14168"/>
                    <a:gd name="T10" fmla="*/ 1786 w 15409"/>
                    <a:gd name="T11" fmla="*/ 8402 h 14168"/>
                    <a:gd name="T12" fmla="*/ 1836 w 15409"/>
                    <a:gd name="T13" fmla="*/ 8278 h 14168"/>
                    <a:gd name="T14" fmla="*/ 1900 w 15409"/>
                    <a:gd name="T15" fmla="*/ 8167 h 14168"/>
                    <a:gd name="T16" fmla="*/ 1980 w 15409"/>
                    <a:gd name="T17" fmla="*/ 8076 h 14168"/>
                    <a:gd name="T18" fmla="*/ 2078 w 15409"/>
                    <a:gd name="T19" fmla="*/ 8009 h 14168"/>
                    <a:gd name="T20" fmla="*/ 2196 w 15409"/>
                    <a:gd name="T21" fmla="*/ 7973 h 14168"/>
                    <a:gd name="T22" fmla="*/ 2244 w 15409"/>
                    <a:gd name="T23" fmla="*/ 7968 h 14168"/>
                    <a:gd name="T24" fmla="*/ 2289 w 15409"/>
                    <a:gd name="T25" fmla="*/ 7967 h 14168"/>
                    <a:gd name="T26" fmla="*/ 2333 w 15409"/>
                    <a:gd name="T27" fmla="*/ 7971 h 14168"/>
                    <a:gd name="T28" fmla="*/ 2373 w 15409"/>
                    <a:gd name="T29" fmla="*/ 7979 h 14168"/>
                    <a:gd name="T30" fmla="*/ 2412 w 15409"/>
                    <a:gd name="T31" fmla="*/ 7991 h 14168"/>
                    <a:gd name="T32" fmla="*/ 2448 w 15409"/>
                    <a:gd name="T33" fmla="*/ 8007 h 14168"/>
                    <a:gd name="T34" fmla="*/ 2482 w 15409"/>
                    <a:gd name="T35" fmla="*/ 8026 h 14168"/>
                    <a:gd name="T36" fmla="*/ 2514 w 15409"/>
                    <a:gd name="T37" fmla="*/ 8049 h 14168"/>
                    <a:gd name="T38" fmla="*/ 2544 w 15409"/>
                    <a:gd name="T39" fmla="*/ 8075 h 14168"/>
                    <a:gd name="T40" fmla="*/ 2572 w 15409"/>
                    <a:gd name="T41" fmla="*/ 8103 h 14168"/>
                    <a:gd name="T42" fmla="*/ 2626 w 15409"/>
                    <a:gd name="T43" fmla="*/ 8176 h 14168"/>
                    <a:gd name="T44" fmla="*/ 2670 w 15409"/>
                    <a:gd name="T45" fmla="*/ 8259 h 14168"/>
                    <a:gd name="T46" fmla="*/ 2705 w 15409"/>
                    <a:gd name="T47" fmla="*/ 8351 h 14168"/>
                    <a:gd name="T48" fmla="*/ 2730 w 15409"/>
                    <a:gd name="T49" fmla="*/ 8448 h 14168"/>
                    <a:gd name="T50" fmla="*/ 2746 w 15409"/>
                    <a:gd name="T51" fmla="*/ 8547 h 14168"/>
                    <a:gd name="T52" fmla="*/ 2753 w 15409"/>
                    <a:gd name="T53" fmla="*/ 8648 h 14168"/>
                    <a:gd name="T54" fmla="*/ 2753 w 15409"/>
                    <a:gd name="T55" fmla="*/ 8746 h 14168"/>
                    <a:gd name="T56" fmla="*/ 2744 w 15409"/>
                    <a:gd name="T57" fmla="*/ 8840 h 14168"/>
                    <a:gd name="T58" fmla="*/ 2728 w 15409"/>
                    <a:gd name="T59" fmla="*/ 8928 h 14168"/>
                    <a:gd name="T60" fmla="*/ 2704 w 15409"/>
                    <a:gd name="T61" fmla="*/ 9005 h 14168"/>
                    <a:gd name="T62" fmla="*/ 2672 w 15409"/>
                    <a:gd name="T63" fmla="*/ 9078 h 14168"/>
                    <a:gd name="T64" fmla="*/ 2626 w 15409"/>
                    <a:gd name="T65" fmla="*/ 9158 h 14168"/>
                    <a:gd name="T66" fmla="*/ 2569 w 15409"/>
                    <a:gd name="T67" fmla="*/ 9242 h 14168"/>
                    <a:gd name="T68" fmla="*/ 2503 w 15409"/>
                    <a:gd name="T69" fmla="*/ 9328 h 14168"/>
                    <a:gd name="T70" fmla="*/ 2429 w 15409"/>
                    <a:gd name="T71" fmla="*/ 9410 h 14168"/>
                    <a:gd name="T72" fmla="*/ 2349 w 15409"/>
                    <a:gd name="T73" fmla="*/ 9485 h 14168"/>
                    <a:gd name="T74" fmla="*/ 2265 w 15409"/>
                    <a:gd name="T75" fmla="*/ 9551 h 14168"/>
                    <a:gd name="T76" fmla="*/ 2178 w 15409"/>
                    <a:gd name="T77" fmla="*/ 9602 h 14168"/>
                    <a:gd name="T78" fmla="*/ 2092 w 15409"/>
                    <a:gd name="T79" fmla="*/ 9635 h 14168"/>
                    <a:gd name="T80" fmla="*/ 2007 w 15409"/>
                    <a:gd name="T81" fmla="*/ 9647 h 14168"/>
                    <a:gd name="T82" fmla="*/ 1902 w 15409"/>
                    <a:gd name="T83" fmla="*/ 9637 h 14168"/>
                    <a:gd name="T84" fmla="*/ 1822 w 15409"/>
                    <a:gd name="T85" fmla="*/ 9610 h 14168"/>
                    <a:gd name="T86" fmla="*/ 1762 w 15409"/>
                    <a:gd name="T87" fmla="*/ 9567 h 14168"/>
                    <a:gd name="T88" fmla="*/ 1720 w 15409"/>
                    <a:gd name="T89" fmla="*/ 9511 h 14168"/>
                    <a:gd name="T90" fmla="*/ 1693 w 15409"/>
                    <a:gd name="T91" fmla="*/ 9445 h 14168"/>
                    <a:gd name="T92" fmla="*/ 1678 w 15409"/>
                    <a:gd name="T93" fmla="*/ 9370 h 14168"/>
                    <a:gd name="T94" fmla="*/ 1671 w 15409"/>
                    <a:gd name="T95" fmla="*/ 9289 h 14168"/>
                    <a:gd name="T96" fmla="*/ 1670 w 15409"/>
                    <a:gd name="T97" fmla="*/ 9204 h 14168"/>
                    <a:gd name="T98" fmla="*/ 1671 w 15409"/>
                    <a:gd name="T99" fmla="*/ 911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409" h="14168">
                      <a:moveTo>
                        <a:pt x="1672" y="9075"/>
                      </a:moveTo>
                      <a:lnTo>
                        <a:pt x="1672" y="9033"/>
                      </a:lnTo>
                      <a:lnTo>
                        <a:pt x="1678" y="8980"/>
                      </a:lnTo>
                      <a:lnTo>
                        <a:pt x="1684" y="8923"/>
                      </a:lnTo>
                      <a:lnTo>
                        <a:pt x="1690" y="8863"/>
                      </a:lnTo>
                      <a:lnTo>
                        <a:pt x="1699" y="8800"/>
                      </a:lnTo>
                      <a:lnTo>
                        <a:pt x="1708" y="8735"/>
                      </a:lnTo>
                      <a:lnTo>
                        <a:pt x="1719" y="8668"/>
                      </a:lnTo>
                      <a:lnTo>
                        <a:pt x="1732" y="8601"/>
                      </a:lnTo>
                      <a:lnTo>
                        <a:pt x="1748" y="8534"/>
                      </a:lnTo>
                      <a:lnTo>
                        <a:pt x="1765" y="8467"/>
                      </a:lnTo>
                      <a:lnTo>
                        <a:pt x="1786" y="8402"/>
                      </a:lnTo>
                      <a:lnTo>
                        <a:pt x="1809" y="8338"/>
                      </a:lnTo>
                      <a:lnTo>
                        <a:pt x="1836" y="8278"/>
                      </a:lnTo>
                      <a:lnTo>
                        <a:pt x="1866" y="8220"/>
                      </a:lnTo>
                      <a:lnTo>
                        <a:pt x="1900" y="8167"/>
                      </a:lnTo>
                      <a:lnTo>
                        <a:pt x="1938" y="8119"/>
                      </a:lnTo>
                      <a:lnTo>
                        <a:pt x="1980" y="8076"/>
                      </a:lnTo>
                      <a:lnTo>
                        <a:pt x="2026" y="8039"/>
                      </a:lnTo>
                      <a:lnTo>
                        <a:pt x="2078" y="8009"/>
                      </a:lnTo>
                      <a:lnTo>
                        <a:pt x="2134" y="7987"/>
                      </a:lnTo>
                      <a:lnTo>
                        <a:pt x="2196" y="7973"/>
                      </a:lnTo>
                      <a:lnTo>
                        <a:pt x="2220" y="7970"/>
                      </a:lnTo>
                      <a:lnTo>
                        <a:pt x="2244" y="7968"/>
                      </a:lnTo>
                      <a:lnTo>
                        <a:pt x="2267" y="7967"/>
                      </a:lnTo>
                      <a:lnTo>
                        <a:pt x="2289" y="7967"/>
                      </a:lnTo>
                      <a:lnTo>
                        <a:pt x="2311" y="7969"/>
                      </a:lnTo>
                      <a:lnTo>
                        <a:pt x="2333" y="7971"/>
                      </a:lnTo>
                      <a:lnTo>
                        <a:pt x="2353" y="7975"/>
                      </a:lnTo>
                      <a:lnTo>
                        <a:pt x="2373" y="7979"/>
                      </a:lnTo>
                      <a:lnTo>
                        <a:pt x="2393" y="7985"/>
                      </a:lnTo>
                      <a:lnTo>
                        <a:pt x="2412" y="7991"/>
                      </a:lnTo>
                      <a:lnTo>
                        <a:pt x="2430" y="7999"/>
                      </a:lnTo>
                      <a:lnTo>
                        <a:pt x="2448" y="8007"/>
                      </a:lnTo>
                      <a:lnTo>
                        <a:pt x="2466" y="8016"/>
                      </a:lnTo>
                      <a:lnTo>
                        <a:pt x="2482" y="8026"/>
                      </a:lnTo>
                      <a:lnTo>
                        <a:pt x="2499" y="8037"/>
                      </a:lnTo>
                      <a:lnTo>
                        <a:pt x="2514" y="8049"/>
                      </a:lnTo>
                      <a:lnTo>
                        <a:pt x="2529" y="8062"/>
                      </a:lnTo>
                      <a:lnTo>
                        <a:pt x="2544" y="8075"/>
                      </a:lnTo>
                      <a:lnTo>
                        <a:pt x="2558" y="8089"/>
                      </a:lnTo>
                      <a:lnTo>
                        <a:pt x="2572" y="8103"/>
                      </a:lnTo>
                      <a:lnTo>
                        <a:pt x="2600" y="8138"/>
                      </a:lnTo>
                      <a:lnTo>
                        <a:pt x="2626" y="8176"/>
                      </a:lnTo>
                      <a:lnTo>
                        <a:pt x="2649" y="8217"/>
                      </a:lnTo>
                      <a:lnTo>
                        <a:pt x="2670" y="8259"/>
                      </a:lnTo>
                      <a:lnTo>
                        <a:pt x="2689" y="8304"/>
                      </a:lnTo>
                      <a:lnTo>
                        <a:pt x="2705" y="8351"/>
                      </a:lnTo>
                      <a:lnTo>
                        <a:pt x="2718" y="8399"/>
                      </a:lnTo>
                      <a:lnTo>
                        <a:pt x="2730" y="8448"/>
                      </a:lnTo>
                      <a:lnTo>
                        <a:pt x="2739" y="8497"/>
                      </a:lnTo>
                      <a:lnTo>
                        <a:pt x="2746" y="8547"/>
                      </a:lnTo>
                      <a:lnTo>
                        <a:pt x="2751" y="8598"/>
                      </a:lnTo>
                      <a:lnTo>
                        <a:pt x="2753" y="8648"/>
                      </a:lnTo>
                      <a:lnTo>
                        <a:pt x="2754" y="8697"/>
                      </a:lnTo>
                      <a:lnTo>
                        <a:pt x="2753" y="8746"/>
                      </a:lnTo>
                      <a:lnTo>
                        <a:pt x="2749" y="8794"/>
                      </a:lnTo>
                      <a:lnTo>
                        <a:pt x="2744" y="8840"/>
                      </a:lnTo>
                      <a:lnTo>
                        <a:pt x="2737" y="8885"/>
                      </a:lnTo>
                      <a:lnTo>
                        <a:pt x="2728" y="8928"/>
                      </a:lnTo>
                      <a:lnTo>
                        <a:pt x="2717" y="8968"/>
                      </a:lnTo>
                      <a:lnTo>
                        <a:pt x="2704" y="9005"/>
                      </a:lnTo>
                      <a:lnTo>
                        <a:pt x="2690" y="9040"/>
                      </a:lnTo>
                      <a:lnTo>
                        <a:pt x="2672" y="9078"/>
                      </a:lnTo>
                      <a:lnTo>
                        <a:pt x="2651" y="9117"/>
                      </a:lnTo>
                      <a:lnTo>
                        <a:pt x="2626" y="9158"/>
                      </a:lnTo>
                      <a:lnTo>
                        <a:pt x="2599" y="9200"/>
                      </a:lnTo>
                      <a:lnTo>
                        <a:pt x="2569" y="9242"/>
                      </a:lnTo>
                      <a:lnTo>
                        <a:pt x="2537" y="9285"/>
                      </a:lnTo>
                      <a:lnTo>
                        <a:pt x="2503" y="9328"/>
                      </a:lnTo>
                      <a:lnTo>
                        <a:pt x="2467" y="9369"/>
                      </a:lnTo>
                      <a:lnTo>
                        <a:pt x="2429" y="9410"/>
                      </a:lnTo>
                      <a:lnTo>
                        <a:pt x="2389" y="9449"/>
                      </a:lnTo>
                      <a:lnTo>
                        <a:pt x="2349" y="9485"/>
                      </a:lnTo>
                      <a:lnTo>
                        <a:pt x="2307" y="9519"/>
                      </a:lnTo>
                      <a:lnTo>
                        <a:pt x="2265" y="9551"/>
                      </a:lnTo>
                      <a:lnTo>
                        <a:pt x="2222" y="9578"/>
                      </a:lnTo>
                      <a:lnTo>
                        <a:pt x="2178" y="9602"/>
                      </a:lnTo>
                      <a:lnTo>
                        <a:pt x="2135" y="9621"/>
                      </a:lnTo>
                      <a:lnTo>
                        <a:pt x="2092" y="9635"/>
                      </a:lnTo>
                      <a:lnTo>
                        <a:pt x="2049" y="9644"/>
                      </a:lnTo>
                      <a:lnTo>
                        <a:pt x="2007" y="9647"/>
                      </a:lnTo>
                      <a:lnTo>
                        <a:pt x="1951" y="9644"/>
                      </a:lnTo>
                      <a:lnTo>
                        <a:pt x="1902" y="9637"/>
                      </a:lnTo>
                      <a:lnTo>
                        <a:pt x="1859" y="9626"/>
                      </a:lnTo>
                      <a:lnTo>
                        <a:pt x="1822" y="9610"/>
                      </a:lnTo>
                      <a:lnTo>
                        <a:pt x="1790" y="9590"/>
                      </a:lnTo>
                      <a:lnTo>
                        <a:pt x="1762" y="9567"/>
                      </a:lnTo>
                      <a:lnTo>
                        <a:pt x="1739" y="9541"/>
                      </a:lnTo>
                      <a:lnTo>
                        <a:pt x="1720" y="9511"/>
                      </a:lnTo>
                      <a:lnTo>
                        <a:pt x="1705" y="9479"/>
                      </a:lnTo>
                      <a:lnTo>
                        <a:pt x="1693" y="9445"/>
                      </a:lnTo>
                      <a:lnTo>
                        <a:pt x="1684" y="9408"/>
                      </a:lnTo>
                      <a:lnTo>
                        <a:pt x="1678" y="9370"/>
                      </a:lnTo>
                      <a:lnTo>
                        <a:pt x="1673" y="9330"/>
                      </a:lnTo>
                      <a:lnTo>
                        <a:pt x="1671" y="9289"/>
                      </a:lnTo>
                      <a:lnTo>
                        <a:pt x="1670" y="9247"/>
                      </a:lnTo>
                      <a:lnTo>
                        <a:pt x="1670" y="9204"/>
                      </a:lnTo>
                      <a:lnTo>
                        <a:pt x="1670" y="9161"/>
                      </a:lnTo>
                      <a:lnTo>
                        <a:pt x="1671" y="9118"/>
                      </a:lnTo>
                      <a:lnTo>
                        <a:pt x="1672" y="907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19" name="Freeform 1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9004 w 15409"/>
                    <a:gd name="T1" fmla="*/ 12919 h 14168"/>
                    <a:gd name="T2" fmla="*/ 9007 w 15409"/>
                    <a:gd name="T3" fmla="*/ 12864 h 14168"/>
                    <a:gd name="T4" fmla="*/ 9015 w 15409"/>
                    <a:gd name="T5" fmla="*/ 12814 h 14168"/>
                    <a:gd name="T6" fmla="*/ 9028 w 15409"/>
                    <a:gd name="T7" fmla="*/ 12767 h 14168"/>
                    <a:gd name="T8" fmla="*/ 9045 w 15409"/>
                    <a:gd name="T9" fmla="*/ 12724 h 14168"/>
                    <a:gd name="T10" fmla="*/ 9067 w 15409"/>
                    <a:gd name="T11" fmla="*/ 12682 h 14168"/>
                    <a:gd name="T12" fmla="*/ 9093 w 15409"/>
                    <a:gd name="T13" fmla="*/ 12643 h 14168"/>
                    <a:gd name="T14" fmla="*/ 9122 w 15409"/>
                    <a:gd name="T15" fmla="*/ 12604 h 14168"/>
                    <a:gd name="T16" fmla="*/ 9155 w 15409"/>
                    <a:gd name="T17" fmla="*/ 12567 h 14168"/>
                    <a:gd name="T18" fmla="*/ 9190 w 15409"/>
                    <a:gd name="T19" fmla="*/ 12529 h 14168"/>
                    <a:gd name="T20" fmla="*/ 9228 w 15409"/>
                    <a:gd name="T21" fmla="*/ 12490 h 14168"/>
                    <a:gd name="T22" fmla="*/ 9282 w 15409"/>
                    <a:gd name="T23" fmla="*/ 12445 h 14168"/>
                    <a:gd name="T24" fmla="*/ 9343 w 15409"/>
                    <a:gd name="T25" fmla="*/ 12409 h 14168"/>
                    <a:gd name="T26" fmla="*/ 9409 w 15409"/>
                    <a:gd name="T27" fmla="*/ 12382 h 14168"/>
                    <a:gd name="T28" fmla="*/ 9479 w 15409"/>
                    <a:gd name="T29" fmla="*/ 12363 h 14168"/>
                    <a:gd name="T30" fmla="*/ 9552 w 15409"/>
                    <a:gd name="T31" fmla="*/ 12351 h 14168"/>
                    <a:gd name="T32" fmla="*/ 9625 w 15409"/>
                    <a:gd name="T33" fmla="*/ 12346 h 14168"/>
                    <a:gd name="T34" fmla="*/ 9698 w 15409"/>
                    <a:gd name="T35" fmla="*/ 12347 h 14168"/>
                    <a:gd name="T36" fmla="*/ 9769 w 15409"/>
                    <a:gd name="T37" fmla="*/ 12353 h 14168"/>
                    <a:gd name="T38" fmla="*/ 9835 w 15409"/>
                    <a:gd name="T39" fmla="*/ 12364 h 14168"/>
                    <a:gd name="T40" fmla="*/ 9897 w 15409"/>
                    <a:gd name="T41" fmla="*/ 12379 h 14168"/>
                    <a:gd name="T42" fmla="*/ 10048 w 15409"/>
                    <a:gd name="T43" fmla="*/ 12439 h 14168"/>
                    <a:gd name="T44" fmla="*/ 10167 w 15409"/>
                    <a:gd name="T45" fmla="*/ 12531 h 14168"/>
                    <a:gd name="T46" fmla="*/ 10253 w 15409"/>
                    <a:gd name="T47" fmla="*/ 12646 h 14168"/>
                    <a:gd name="T48" fmla="*/ 10305 w 15409"/>
                    <a:gd name="T49" fmla="*/ 12775 h 14168"/>
                    <a:gd name="T50" fmla="*/ 10322 w 15409"/>
                    <a:gd name="T51" fmla="*/ 12909 h 14168"/>
                    <a:gd name="T52" fmla="*/ 10304 w 15409"/>
                    <a:gd name="T53" fmla="*/ 13040 h 14168"/>
                    <a:gd name="T54" fmla="*/ 10251 w 15409"/>
                    <a:gd name="T55" fmla="*/ 13158 h 14168"/>
                    <a:gd name="T56" fmla="*/ 10161 w 15409"/>
                    <a:gd name="T57" fmla="*/ 13256 h 14168"/>
                    <a:gd name="T58" fmla="*/ 10034 w 15409"/>
                    <a:gd name="T59" fmla="*/ 13325 h 14168"/>
                    <a:gd name="T60" fmla="*/ 9869 w 15409"/>
                    <a:gd name="T61" fmla="*/ 13355 h 14168"/>
                    <a:gd name="T62" fmla="*/ 9799 w 15409"/>
                    <a:gd name="T63" fmla="*/ 13357 h 14168"/>
                    <a:gd name="T64" fmla="*/ 9726 w 15409"/>
                    <a:gd name="T65" fmla="*/ 13357 h 14168"/>
                    <a:gd name="T66" fmla="*/ 9652 w 15409"/>
                    <a:gd name="T67" fmla="*/ 13354 h 14168"/>
                    <a:gd name="T68" fmla="*/ 9577 w 15409"/>
                    <a:gd name="T69" fmla="*/ 13348 h 14168"/>
                    <a:gd name="T70" fmla="*/ 9503 w 15409"/>
                    <a:gd name="T71" fmla="*/ 13337 h 14168"/>
                    <a:gd name="T72" fmla="*/ 9429 w 15409"/>
                    <a:gd name="T73" fmla="*/ 13322 h 14168"/>
                    <a:gd name="T74" fmla="*/ 9358 w 15409"/>
                    <a:gd name="T75" fmla="*/ 13303 h 14168"/>
                    <a:gd name="T76" fmla="*/ 9289 w 15409"/>
                    <a:gd name="T77" fmla="*/ 13278 h 14168"/>
                    <a:gd name="T78" fmla="*/ 9223 w 15409"/>
                    <a:gd name="T79" fmla="*/ 13247 h 14168"/>
                    <a:gd name="T80" fmla="*/ 9163 w 15409"/>
                    <a:gd name="T81" fmla="*/ 13209 h 14168"/>
                    <a:gd name="T82" fmla="*/ 9128 w 15409"/>
                    <a:gd name="T83" fmla="*/ 13183 h 14168"/>
                    <a:gd name="T84" fmla="*/ 9098 w 15409"/>
                    <a:gd name="T85" fmla="*/ 13154 h 14168"/>
                    <a:gd name="T86" fmla="*/ 9071 w 15409"/>
                    <a:gd name="T87" fmla="*/ 13123 h 14168"/>
                    <a:gd name="T88" fmla="*/ 9048 w 15409"/>
                    <a:gd name="T89" fmla="*/ 13089 h 14168"/>
                    <a:gd name="T90" fmla="*/ 9030 w 15409"/>
                    <a:gd name="T91" fmla="*/ 13053 h 14168"/>
                    <a:gd name="T92" fmla="*/ 9016 w 15409"/>
                    <a:gd name="T93" fmla="*/ 13015 h 14168"/>
                    <a:gd name="T94" fmla="*/ 9008 w 15409"/>
                    <a:gd name="T95" fmla="*/ 12974 h 14168"/>
                    <a:gd name="T96" fmla="*/ 9004 w 15409"/>
                    <a:gd name="T97" fmla="*/ 1293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409" h="14168">
                      <a:moveTo>
                        <a:pt x="9004" y="12925"/>
                      </a:moveTo>
                      <a:lnTo>
                        <a:pt x="9004" y="12919"/>
                      </a:lnTo>
                      <a:lnTo>
                        <a:pt x="9005" y="12891"/>
                      </a:lnTo>
                      <a:lnTo>
                        <a:pt x="9007" y="12864"/>
                      </a:lnTo>
                      <a:lnTo>
                        <a:pt x="9010" y="12839"/>
                      </a:lnTo>
                      <a:lnTo>
                        <a:pt x="9015" y="12814"/>
                      </a:lnTo>
                      <a:lnTo>
                        <a:pt x="9021" y="12790"/>
                      </a:lnTo>
                      <a:lnTo>
                        <a:pt x="9028" y="12767"/>
                      </a:lnTo>
                      <a:lnTo>
                        <a:pt x="9036" y="12745"/>
                      </a:lnTo>
                      <a:lnTo>
                        <a:pt x="9045" y="12724"/>
                      </a:lnTo>
                      <a:lnTo>
                        <a:pt x="9056" y="12703"/>
                      </a:lnTo>
                      <a:lnTo>
                        <a:pt x="9067" y="12682"/>
                      </a:lnTo>
                      <a:lnTo>
                        <a:pt x="9080" y="12662"/>
                      </a:lnTo>
                      <a:lnTo>
                        <a:pt x="9093" y="12643"/>
                      </a:lnTo>
                      <a:lnTo>
                        <a:pt x="9107" y="12623"/>
                      </a:lnTo>
                      <a:lnTo>
                        <a:pt x="9122" y="12604"/>
                      </a:lnTo>
                      <a:lnTo>
                        <a:pt x="9138" y="12585"/>
                      </a:lnTo>
                      <a:lnTo>
                        <a:pt x="9155" y="12567"/>
                      </a:lnTo>
                      <a:lnTo>
                        <a:pt x="9172" y="12548"/>
                      </a:lnTo>
                      <a:lnTo>
                        <a:pt x="9190" y="12529"/>
                      </a:lnTo>
                      <a:lnTo>
                        <a:pt x="9208" y="12510"/>
                      </a:lnTo>
                      <a:lnTo>
                        <a:pt x="9228" y="12490"/>
                      </a:lnTo>
                      <a:lnTo>
                        <a:pt x="9254" y="12467"/>
                      </a:lnTo>
                      <a:lnTo>
                        <a:pt x="9282" y="12445"/>
                      </a:lnTo>
                      <a:lnTo>
                        <a:pt x="9312" y="12426"/>
                      </a:lnTo>
                      <a:lnTo>
                        <a:pt x="9343" y="12409"/>
                      </a:lnTo>
                      <a:lnTo>
                        <a:pt x="9375" y="12395"/>
                      </a:lnTo>
                      <a:lnTo>
                        <a:pt x="9409" y="12382"/>
                      </a:lnTo>
                      <a:lnTo>
                        <a:pt x="9444" y="12372"/>
                      </a:lnTo>
                      <a:lnTo>
                        <a:pt x="9479" y="12363"/>
                      </a:lnTo>
                      <a:lnTo>
                        <a:pt x="9515" y="12356"/>
                      </a:lnTo>
                      <a:lnTo>
                        <a:pt x="9552" y="12351"/>
                      </a:lnTo>
                      <a:lnTo>
                        <a:pt x="9589" y="12348"/>
                      </a:lnTo>
                      <a:lnTo>
                        <a:pt x="9625" y="12346"/>
                      </a:lnTo>
                      <a:lnTo>
                        <a:pt x="9662" y="12346"/>
                      </a:lnTo>
                      <a:lnTo>
                        <a:pt x="9698" y="12347"/>
                      </a:lnTo>
                      <a:lnTo>
                        <a:pt x="9734" y="12349"/>
                      </a:lnTo>
                      <a:lnTo>
                        <a:pt x="9769" y="12353"/>
                      </a:lnTo>
                      <a:lnTo>
                        <a:pt x="9803" y="12358"/>
                      </a:lnTo>
                      <a:lnTo>
                        <a:pt x="9835" y="12364"/>
                      </a:lnTo>
                      <a:lnTo>
                        <a:pt x="9867" y="12371"/>
                      </a:lnTo>
                      <a:lnTo>
                        <a:pt x="9897" y="12379"/>
                      </a:lnTo>
                      <a:lnTo>
                        <a:pt x="9977" y="12405"/>
                      </a:lnTo>
                      <a:lnTo>
                        <a:pt x="10048" y="12439"/>
                      </a:lnTo>
                      <a:lnTo>
                        <a:pt x="10112" y="12482"/>
                      </a:lnTo>
                      <a:lnTo>
                        <a:pt x="10167" y="12531"/>
                      </a:lnTo>
                      <a:lnTo>
                        <a:pt x="10214" y="12586"/>
                      </a:lnTo>
                      <a:lnTo>
                        <a:pt x="10253" y="12646"/>
                      </a:lnTo>
                      <a:lnTo>
                        <a:pt x="10283" y="12709"/>
                      </a:lnTo>
                      <a:lnTo>
                        <a:pt x="10305" y="12775"/>
                      </a:lnTo>
                      <a:lnTo>
                        <a:pt x="10318" y="12842"/>
                      </a:lnTo>
                      <a:lnTo>
                        <a:pt x="10322" y="12909"/>
                      </a:lnTo>
                      <a:lnTo>
                        <a:pt x="10318" y="12975"/>
                      </a:lnTo>
                      <a:lnTo>
                        <a:pt x="10304" y="13040"/>
                      </a:lnTo>
                      <a:lnTo>
                        <a:pt x="10282" y="13101"/>
                      </a:lnTo>
                      <a:lnTo>
                        <a:pt x="10251" y="13158"/>
                      </a:lnTo>
                      <a:lnTo>
                        <a:pt x="10211" y="13210"/>
                      </a:lnTo>
                      <a:lnTo>
                        <a:pt x="10161" y="13256"/>
                      </a:lnTo>
                      <a:lnTo>
                        <a:pt x="10102" y="13295"/>
                      </a:lnTo>
                      <a:lnTo>
                        <a:pt x="10034" y="13325"/>
                      </a:lnTo>
                      <a:lnTo>
                        <a:pt x="9956" y="13345"/>
                      </a:lnTo>
                      <a:lnTo>
                        <a:pt x="9869" y="13355"/>
                      </a:lnTo>
                      <a:lnTo>
                        <a:pt x="9834" y="13356"/>
                      </a:lnTo>
                      <a:lnTo>
                        <a:pt x="9799" y="13357"/>
                      </a:lnTo>
                      <a:lnTo>
                        <a:pt x="9763" y="13357"/>
                      </a:lnTo>
                      <a:lnTo>
                        <a:pt x="9726" y="13357"/>
                      </a:lnTo>
                      <a:lnTo>
                        <a:pt x="9689" y="13356"/>
                      </a:lnTo>
                      <a:lnTo>
                        <a:pt x="9652" y="13354"/>
                      </a:lnTo>
                      <a:lnTo>
                        <a:pt x="9615" y="13351"/>
                      </a:lnTo>
                      <a:lnTo>
                        <a:pt x="9577" y="13348"/>
                      </a:lnTo>
                      <a:lnTo>
                        <a:pt x="9540" y="13343"/>
                      </a:lnTo>
                      <a:lnTo>
                        <a:pt x="9503" y="13337"/>
                      </a:lnTo>
                      <a:lnTo>
                        <a:pt x="9466" y="13330"/>
                      </a:lnTo>
                      <a:lnTo>
                        <a:pt x="9429" y="13322"/>
                      </a:lnTo>
                      <a:lnTo>
                        <a:pt x="9393" y="13313"/>
                      </a:lnTo>
                      <a:lnTo>
                        <a:pt x="9358" y="13303"/>
                      </a:lnTo>
                      <a:lnTo>
                        <a:pt x="9323" y="13291"/>
                      </a:lnTo>
                      <a:lnTo>
                        <a:pt x="9289" y="13278"/>
                      </a:lnTo>
                      <a:lnTo>
                        <a:pt x="9256" y="13263"/>
                      </a:lnTo>
                      <a:lnTo>
                        <a:pt x="9223" y="13247"/>
                      </a:lnTo>
                      <a:lnTo>
                        <a:pt x="9192" y="13229"/>
                      </a:lnTo>
                      <a:lnTo>
                        <a:pt x="9163" y="13209"/>
                      </a:lnTo>
                      <a:lnTo>
                        <a:pt x="9145" y="13196"/>
                      </a:lnTo>
                      <a:lnTo>
                        <a:pt x="9128" y="13183"/>
                      </a:lnTo>
                      <a:lnTo>
                        <a:pt x="9113" y="13169"/>
                      </a:lnTo>
                      <a:lnTo>
                        <a:pt x="9098" y="13154"/>
                      </a:lnTo>
                      <a:lnTo>
                        <a:pt x="9084" y="13139"/>
                      </a:lnTo>
                      <a:lnTo>
                        <a:pt x="9071" y="13123"/>
                      </a:lnTo>
                      <a:lnTo>
                        <a:pt x="9059" y="13107"/>
                      </a:lnTo>
                      <a:lnTo>
                        <a:pt x="9048" y="13089"/>
                      </a:lnTo>
                      <a:lnTo>
                        <a:pt x="9039" y="13072"/>
                      </a:lnTo>
                      <a:lnTo>
                        <a:pt x="9030" y="13053"/>
                      </a:lnTo>
                      <a:lnTo>
                        <a:pt x="9023" y="13035"/>
                      </a:lnTo>
                      <a:lnTo>
                        <a:pt x="9016" y="13015"/>
                      </a:lnTo>
                      <a:lnTo>
                        <a:pt x="9011" y="12995"/>
                      </a:lnTo>
                      <a:lnTo>
                        <a:pt x="9008" y="12974"/>
                      </a:lnTo>
                      <a:lnTo>
                        <a:pt x="9005" y="12953"/>
                      </a:lnTo>
                      <a:lnTo>
                        <a:pt x="9004" y="12931"/>
                      </a:lnTo>
                      <a:lnTo>
                        <a:pt x="9004" y="1292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0" name="Freeform 1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303 w 15409"/>
                    <a:gd name="T1" fmla="*/ 11072 h 14168"/>
                    <a:gd name="T2" fmla="*/ 7292 w 15409"/>
                    <a:gd name="T3" fmla="*/ 11081 h 14168"/>
                    <a:gd name="T4" fmla="*/ 7192 w 15409"/>
                    <a:gd name="T5" fmla="*/ 11152 h 14168"/>
                    <a:gd name="T6" fmla="*/ 7218 w 15409"/>
                    <a:gd name="T7" fmla="*/ 11118 h 14168"/>
                    <a:gd name="T8" fmla="*/ 7246 w 15409"/>
                    <a:gd name="T9" fmla="*/ 11089 h 14168"/>
                    <a:gd name="T10" fmla="*/ 7274 w 15409"/>
                    <a:gd name="T11" fmla="*/ 11065 h 14168"/>
                    <a:gd name="T12" fmla="*/ 7303 w 15409"/>
                    <a:gd name="T13" fmla="*/ 11046 h 14168"/>
                    <a:gd name="T14" fmla="*/ 7333 w 15409"/>
                    <a:gd name="T15" fmla="*/ 11033 h 14168"/>
                    <a:gd name="T16" fmla="*/ 7363 w 15409"/>
                    <a:gd name="T17" fmla="*/ 11024 h 14168"/>
                    <a:gd name="T18" fmla="*/ 7370 w 15409"/>
                    <a:gd name="T19" fmla="*/ 11024 h 14168"/>
                    <a:gd name="T20" fmla="*/ 7359 w 15409"/>
                    <a:gd name="T21" fmla="*/ 11030 h 14168"/>
                    <a:gd name="T22" fmla="*/ 7330 w 15409"/>
                    <a:gd name="T23" fmla="*/ 11050 h 14168"/>
                    <a:gd name="T24" fmla="*/ 7303 w 15409"/>
                    <a:gd name="T25" fmla="*/ 1107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09" h="14168">
                      <a:moveTo>
                        <a:pt x="7303" y="11072"/>
                      </a:moveTo>
                      <a:lnTo>
                        <a:pt x="7292" y="11081"/>
                      </a:lnTo>
                      <a:lnTo>
                        <a:pt x="7192" y="11152"/>
                      </a:lnTo>
                      <a:lnTo>
                        <a:pt x="7218" y="11118"/>
                      </a:lnTo>
                      <a:lnTo>
                        <a:pt x="7246" y="11089"/>
                      </a:lnTo>
                      <a:lnTo>
                        <a:pt x="7274" y="11065"/>
                      </a:lnTo>
                      <a:lnTo>
                        <a:pt x="7303" y="11046"/>
                      </a:lnTo>
                      <a:lnTo>
                        <a:pt x="7333" y="11033"/>
                      </a:lnTo>
                      <a:lnTo>
                        <a:pt x="7363" y="11024"/>
                      </a:lnTo>
                      <a:lnTo>
                        <a:pt x="7370" y="11024"/>
                      </a:lnTo>
                      <a:lnTo>
                        <a:pt x="7359" y="11030"/>
                      </a:lnTo>
                      <a:lnTo>
                        <a:pt x="7330" y="11050"/>
                      </a:lnTo>
                      <a:lnTo>
                        <a:pt x="7303" y="11072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1" name="Freeform 1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158 w 15409"/>
                    <a:gd name="T1" fmla="*/ 11260 h 14168"/>
                    <a:gd name="T2" fmla="*/ 7172 w 15409"/>
                    <a:gd name="T3" fmla="*/ 11230 h 14168"/>
                    <a:gd name="T4" fmla="*/ 7188 w 15409"/>
                    <a:gd name="T5" fmla="*/ 11201 h 14168"/>
                    <a:gd name="T6" fmla="*/ 7207 w 15409"/>
                    <a:gd name="T7" fmla="*/ 11173 h 14168"/>
                    <a:gd name="T8" fmla="*/ 7229 w 15409"/>
                    <a:gd name="T9" fmla="*/ 11145 h 14168"/>
                    <a:gd name="T10" fmla="*/ 7252 w 15409"/>
                    <a:gd name="T11" fmla="*/ 11119 h 14168"/>
                    <a:gd name="T12" fmla="*/ 7277 w 15409"/>
                    <a:gd name="T13" fmla="*/ 11095 h 14168"/>
                    <a:gd name="T14" fmla="*/ 7292 w 15409"/>
                    <a:gd name="T15" fmla="*/ 11081 h 14168"/>
                    <a:gd name="T16" fmla="*/ 7373 w 15409"/>
                    <a:gd name="T17" fmla="*/ 11023 h 14168"/>
                    <a:gd name="T18" fmla="*/ 7393 w 15409"/>
                    <a:gd name="T19" fmla="*/ 11020 h 14168"/>
                    <a:gd name="T20" fmla="*/ 7423 w 15409"/>
                    <a:gd name="T21" fmla="*/ 11021 h 14168"/>
                    <a:gd name="T22" fmla="*/ 7453 w 15409"/>
                    <a:gd name="T23" fmla="*/ 11025 h 14168"/>
                    <a:gd name="T24" fmla="*/ 7482 w 15409"/>
                    <a:gd name="T25" fmla="*/ 11034 h 14168"/>
                    <a:gd name="T26" fmla="*/ 7509 w 15409"/>
                    <a:gd name="T27" fmla="*/ 11046 h 14168"/>
                    <a:gd name="T28" fmla="*/ 7536 w 15409"/>
                    <a:gd name="T29" fmla="*/ 11062 h 14168"/>
                    <a:gd name="T30" fmla="*/ 7560 w 15409"/>
                    <a:gd name="T31" fmla="*/ 11081 h 14168"/>
                    <a:gd name="T32" fmla="*/ 7583 w 15409"/>
                    <a:gd name="T33" fmla="*/ 11104 h 14168"/>
                    <a:gd name="T34" fmla="*/ 7604 w 15409"/>
                    <a:gd name="T35" fmla="*/ 11129 h 14168"/>
                    <a:gd name="T36" fmla="*/ 7622 w 15409"/>
                    <a:gd name="T37" fmla="*/ 11157 h 14168"/>
                    <a:gd name="T38" fmla="*/ 7638 w 15409"/>
                    <a:gd name="T39" fmla="*/ 11187 h 14168"/>
                    <a:gd name="T40" fmla="*/ 7651 w 15409"/>
                    <a:gd name="T41" fmla="*/ 11220 h 14168"/>
                    <a:gd name="T42" fmla="*/ 7661 w 15409"/>
                    <a:gd name="T43" fmla="*/ 11255 h 14168"/>
                    <a:gd name="T44" fmla="*/ 7667 w 15409"/>
                    <a:gd name="T45" fmla="*/ 11292 h 14168"/>
                    <a:gd name="T46" fmla="*/ 7672 w 15409"/>
                    <a:gd name="T47" fmla="*/ 11329 h 14168"/>
                    <a:gd name="T48" fmla="*/ 7673 w 15409"/>
                    <a:gd name="T49" fmla="*/ 11367 h 14168"/>
                    <a:gd name="T50" fmla="*/ 7669 w 15409"/>
                    <a:gd name="T51" fmla="*/ 11403 h 14168"/>
                    <a:gd name="T52" fmla="*/ 7660 w 15409"/>
                    <a:gd name="T53" fmla="*/ 11438 h 14168"/>
                    <a:gd name="T54" fmla="*/ 7648 w 15409"/>
                    <a:gd name="T55" fmla="*/ 11472 h 14168"/>
                    <a:gd name="T56" fmla="*/ 7632 w 15409"/>
                    <a:gd name="T57" fmla="*/ 11505 h 14168"/>
                    <a:gd name="T58" fmla="*/ 7612 w 15409"/>
                    <a:gd name="T59" fmla="*/ 11535 h 14168"/>
                    <a:gd name="T60" fmla="*/ 7590 w 15409"/>
                    <a:gd name="T61" fmla="*/ 11562 h 14168"/>
                    <a:gd name="T62" fmla="*/ 7565 w 15409"/>
                    <a:gd name="T63" fmla="*/ 11587 h 14168"/>
                    <a:gd name="T64" fmla="*/ 7538 w 15409"/>
                    <a:gd name="T65" fmla="*/ 11609 h 14168"/>
                    <a:gd name="T66" fmla="*/ 7509 w 15409"/>
                    <a:gd name="T67" fmla="*/ 11627 h 14168"/>
                    <a:gd name="T68" fmla="*/ 7478 w 15409"/>
                    <a:gd name="T69" fmla="*/ 11641 h 14168"/>
                    <a:gd name="T70" fmla="*/ 7446 w 15409"/>
                    <a:gd name="T71" fmla="*/ 11651 h 14168"/>
                    <a:gd name="T72" fmla="*/ 7413 w 15409"/>
                    <a:gd name="T73" fmla="*/ 11656 h 14168"/>
                    <a:gd name="T74" fmla="*/ 7380 w 15409"/>
                    <a:gd name="T75" fmla="*/ 11656 h 14168"/>
                    <a:gd name="T76" fmla="*/ 7347 w 15409"/>
                    <a:gd name="T77" fmla="*/ 11651 h 14168"/>
                    <a:gd name="T78" fmla="*/ 7314 w 15409"/>
                    <a:gd name="T79" fmla="*/ 11640 h 14168"/>
                    <a:gd name="T80" fmla="*/ 7282 w 15409"/>
                    <a:gd name="T81" fmla="*/ 11624 h 14168"/>
                    <a:gd name="T82" fmla="*/ 7251 w 15409"/>
                    <a:gd name="T83" fmla="*/ 11600 h 14168"/>
                    <a:gd name="T84" fmla="*/ 7220 w 15409"/>
                    <a:gd name="T85" fmla="*/ 11571 h 14168"/>
                    <a:gd name="T86" fmla="*/ 7194 w 15409"/>
                    <a:gd name="T87" fmla="*/ 11541 h 14168"/>
                    <a:gd name="T88" fmla="*/ 7172 w 15409"/>
                    <a:gd name="T89" fmla="*/ 11510 h 14168"/>
                    <a:gd name="T90" fmla="*/ 7156 w 15409"/>
                    <a:gd name="T91" fmla="*/ 11479 h 14168"/>
                    <a:gd name="T92" fmla="*/ 7144 w 15409"/>
                    <a:gd name="T93" fmla="*/ 11448 h 14168"/>
                    <a:gd name="T94" fmla="*/ 7137 w 15409"/>
                    <a:gd name="T95" fmla="*/ 11416 h 14168"/>
                    <a:gd name="T96" fmla="*/ 7134 w 15409"/>
                    <a:gd name="T97" fmla="*/ 11385 h 14168"/>
                    <a:gd name="T98" fmla="*/ 7134 w 15409"/>
                    <a:gd name="T99" fmla="*/ 11353 h 14168"/>
                    <a:gd name="T100" fmla="*/ 7139 w 15409"/>
                    <a:gd name="T101" fmla="*/ 11322 h 14168"/>
                    <a:gd name="T102" fmla="*/ 7147 w 15409"/>
                    <a:gd name="T103" fmla="*/ 11291 h 14168"/>
                    <a:gd name="T104" fmla="*/ 7158 w 15409"/>
                    <a:gd name="T105" fmla="*/ 1126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09" h="14168">
                      <a:moveTo>
                        <a:pt x="7158" y="11260"/>
                      </a:moveTo>
                      <a:lnTo>
                        <a:pt x="7172" y="11230"/>
                      </a:lnTo>
                      <a:lnTo>
                        <a:pt x="7188" y="11201"/>
                      </a:lnTo>
                      <a:lnTo>
                        <a:pt x="7207" y="11173"/>
                      </a:lnTo>
                      <a:lnTo>
                        <a:pt x="7229" y="11145"/>
                      </a:lnTo>
                      <a:lnTo>
                        <a:pt x="7252" y="11119"/>
                      </a:lnTo>
                      <a:lnTo>
                        <a:pt x="7277" y="11095"/>
                      </a:lnTo>
                      <a:lnTo>
                        <a:pt x="7292" y="11081"/>
                      </a:lnTo>
                      <a:lnTo>
                        <a:pt x="7373" y="11023"/>
                      </a:lnTo>
                      <a:lnTo>
                        <a:pt x="7393" y="11020"/>
                      </a:lnTo>
                      <a:lnTo>
                        <a:pt x="7423" y="11021"/>
                      </a:lnTo>
                      <a:lnTo>
                        <a:pt x="7453" y="11025"/>
                      </a:lnTo>
                      <a:lnTo>
                        <a:pt x="7482" y="11034"/>
                      </a:lnTo>
                      <a:lnTo>
                        <a:pt x="7509" y="11046"/>
                      </a:lnTo>
                      <a:lnTo>
                        <a:pt x="7536" y="11062"/>
                      </a:lnTo>
                      <a:lnTo>
                        <a:pt x="7560" y="11081"/>
                      </a:lnTo>
                      <a:lnTo>
                        <a:pt x="7583" y="11104"/>
                      </a:lnTo>
                      <a:lnTo>
                        <a:pt x="7604" y="11129"/>
                      </a:lnTo>
                      <a:lnTo>
                        <a:pt x="7622" y="11157"/>
                      </a:lnTo>
                      <a:lnTo>
                        <a:pt x="7638" y="11187"/>
                      </a:lnTo>
                      <a:lnTo>
                        <a:pt x="7651" y="11220"/>
                      </a:lnTo>
                      <a:lnTo>
                        <a:pt x="7661" y="11255"/>
                      </a:lnTo>
                      <a:lnTo>
                        <a:pt x="7667" y="11292"/>
                      </a:lnTo>
                      <a:lnTo>
                        <a:pt x="7672" y="11329"/>
                      </a:lnTo>
                      <a:lnTo>
                        <a:pt x="7673" y="11367"/>
                      </a:lnTo>
                      <a:lnTo>
                        <a:pt x="7669" y="11403"/>
                      </a:lnTo>
                      <a:lnTo>
                        <a:pt x="7660" y="11438"/>
                      </a:lnTo>
                      <a:lnTo>
                        <a:pt x="7648" y="11472"/>
                      </a:lnTo>
                      <a:lnTo>
                        <a:pt x="7632" y="11505"/>
                      </a:lnTo>
                      <a:lnTo>
                        <a:pt x="7612" y="11535"/>
                      </a:lnTo>
                      <a:lnTo>
                        <a:pt x="7590" y="11562"/>
                      </a:lnTo>
                      <a:lnTo>
                        <a:pt x="7565" y="11587"/>
                      </a:lnTo>
                      <a:lnTo>
                        <a:pt x="7538" y="11609"/>
                      </a:lnTo>
                      <a:lnTo>
                        <a:pt x="7509" y="11627"/>
                      </a:lnTo>
                      <a:lnTo>
                        <a:pt x="7478" y="11641"/>
                      </a:lnTo>
                      <a:lnTo>
                        <a:pt x="7446" y="11651"/>
                      </a:lnTo>
                      <a:lnTo>
                        <a:pt x="7413" y="11656"/>
                      </a:lnTo>
                      <a:lnTo>
                        <a:pt x="7380" y="11656"/>
                      </a:lnTo>
                      <a:lnTo>
                        <a:pt x="7347" y="11651"/>
                      </a:lnTo>
                      <a:lnTo>
                        <a:pt x="7314" y="11640"/>
                      </a:lnTo>
                      <a:lnTo>
                        <a:pt x="7282" y="11624"/>
                      </a:lnTo>
                      <a:lnTo>
                        <a:pt x="7251" y="11600"/>
                      </a:lnTo>
                      <a:lnTo>
                        <a:pt x="7220" y="11571"/>
                      </a:lnTo>
                      <a:lnTo>
                        <a:pt x="7194" y="11541"/>
                      </a:lnTo>
                      <a:lnTo>
                        <a:pt x="7172" y="11510"/>
                      </a:lnTo>
                      <a:lnTo>
                        <a:pt x="7156" y="11479"/>
                      </a:lnTo>
                      <a:lnTo>
                        <a:pt x="7144" y="11448"/>
                      </a:lnTo>
                      <a:lnTo>
                        <a:pt x="7137" y="11416"/>
                      </a:lnTo>
                      <a:lnTo>
                        <a:pt x="7134" y="11385"/>
                      </a:lnTo>
                      <a:lnTo>
                        <a:pt x="7134" y="11353"/>
                      </a:lnTo>
                      <a:lnTo>
                        <a:pt x="7139" y="11322"/>
                      </a:lnTo>
                      <a:lnTo>
                        <a:pt x="7147" y="11291"/>
                      </a:lnTo>
                      <a:lnTo>
                        <a:pt x="7158" y="1126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2" name="Freeform 1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382 w 15409"/>
                    <a:gd name="T1" fmla="*/ 9964 h 14168"/>
                    <a:gd name="T2" fmla="*/ 7384 w 15409"/>
                    <a:gd name="T3" fmla="*/ 9912 h 14168"/>
                    <a:gd name="T4" fmla="*/ 7392 w 15409"/>
                    <a:gd name="T5" fmla="*/ 9862 h 14168"/>
                    <a:gd name="T6" fmla="*/ 7407 w 15409"/>
                    <a:gd name="T7" fmla="*/ 9811 h 14168"/>
                    <a:gd name="T8" fmla="*/ 7426 w 15409"/>
                    <a:gd name="T9" fmla="*/ 9762 h 14168"/>
                    <a:gd name="T10" fmla="*/ 7450 w 15409"/>
                    <a:gd name="T11" fmla="*/ 9713 h 14168"/>
                    <a:gd name="T12" fmla="*/ 7479 w 15409"/>
                    <a:gd name="T13" fmla="*/ 9666 h 14168"/>
                    <a:gd name="T14" fmla="*/ 7511 w 15409"/>
                    <a:gd name="T15" fmla="*/ 9620 h 14168"/>
                    <a:gd name="T16" fmla="*/ 7547 w 15409"/>
                    <a:gd name="T17" fmla="*/ 9576 h 14168"/>
                    <a:gd name="T18" fmla="*/ 7586 w 15409"/>
                    <a:gd name="T19" fmla="*/ 9534 h 14168"/>
                    <a:gd name="T20" fmla="*/ 7627 w 15409"/>
                    <a:gd name="T21" fmla="*/ 9495 h 14168"/>
                    <a:gd name="T22" fmla="*/ 7670 w 15409"/>
                    <a:gd name="T23" fmla="*/ 9459 h 14168"/>
                    <a:gd name="T24" fmla="*/ 7708 w 15409"/>
                    <a:gd name="T25" fmla="*/ 9430 h 14168"/>
                    <a:gd name="T26" fmla="*/ 7806 w 15409"/>
                    <a:gd name="T27" fmla="*/ 9368 h 14168"/>
                    <a:gd name="T28" fmla="*/ 7829 w 15409"/>
                    <a:gd name="T29" fmla="*/ 10366 h 14168"/>
                    <a:gd name="T30" fmla="*/ 7777 w 15409"/>
                    <a:gd name="T31" fmla="*/ 10370 h 14168"/>
                    <a:gd name="T32" fmla="*/ 7725 w 15409"/>
                    <a:gd name="T33" fmla="*/ 10366 h 14168"/>
                    <a:gd name="T34" fmla="*/ 7674 w 15409"/>
                    <a:gd name="T35" fmla="*/ 10353 h 14168"/>
                    <a:gd name="T36" fmla="*/ 7623 w 15409"/>
                    <a:gd name="T37" fmla="*/ 10332 h 14168"/>
                    <a:gd name="T38" fmla="*/ 7574 w 15409"/>
                    <a:gd name="T39" fmla="*/ 10301 h 14168"/>
                    <a:gd name="T40" fmla="*/ 7527 w 15409"/>
                    <a:gd name="T41" fmla="*/ 10260 h 14168"/>
                    <a:gd name="T42" fmla="*/ 7482 w 15409"/>
                    <a:gd name="T43" fmla="*/ 10213 h 14168"/>
                    <a:gd name="T44" fmla="*/ 7445 w 15409"/>
                    <a:gd name="T45" fmla="*/ 10165 h 14168"/>
                    <a:gd name="T46" fmla="*/ 7418 w 15409"/>
                    <a:gd name="T47" fmla="*/ 10116 h 14168"/>
                    <a:gd name="T48" fmla="*/ 7398 w 15409"/>
                    <a:gd name="T49" fmla="*/ 10065 h 14168"/>
                    <a:gd name="T50" fmla="*/ 7386 w 15409"/>
                    <a:gd name="T51" fmla="*/ 10015 h 14168"/>
                    <a:gd name="T52" fmla="*/ 7382 w 15409"/>
                    <a:gd name="T53" fmla="*/ 996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409" h="14168">
                      <a:moveTo>
                        <a:pt x="7382" y="9964"/>
                      </a:moveTo>
                      <a:lnTo>
                        <a:pt x="7384" y="9912"/>
                      </a:lnTo>
                      <a:lnTo>
                        <a:pt x="7392" y="9862"/>
                      </a:lnTo>
                      <a:lnTo>
                        <a:pt x="7407" y="9811"/>
                      </a:lnTo>
                      <a:lnTo>
                        <a:pt x="7426" y="9762"/>
                      </a:lnTo>
                      <a:lnTo>
                        <a:pt x="7450" y="9713"/>
                      </a:lnTo>
                      <a:lnTo>
                        <a:pt x="7479" y="9666"/>
                      </a:lnTo>
                      <a:lnTo>
                        <a:pt x="7511" y="9620"/>
                      </a:lnTo>
                      <a:lnTo>
                        <a:pt x="7547" y="9576"/>
                      </a:lnTo>
                      <a:lnTo>
                        <a:pt x="7586" y="9534"/>
                      </a:lnTo>
                      <a:lnTo>
                        <a:pt x="7627" y="9495"/>
                      </a:lnTo>
                      <a:lnTo>
                        <a:pt x="7670" y="9459"/>
                      </a:lnTo>
                      <a:lnTo>
                        <a:pt x="7708" y="9430"/>
                      </a:lnTo>
                      <a:lnTo>
                        <a:pt x="7806" y="9368"/>
                      </a:lnTo>
                      <a:lnTo>
                        <a:pt x="7829" y="10366"/>
                      </a:lnTo>
                      <a:lnTo>
                        <a:pt x="7777" y="10370"/>
                      </a:lnTo>
                      <a:lnTo>
                        <a:pt x="7725" y="10366"/>
                      </a:lnTo>
                      <a:lnTo>
                        <a:pt x="7674" y="10353"/>
                      </a:lnTo>
                      <a:lnTo>
                        <a:pt x="7623" y="10332"/>
                      </a:lnTo>
                      <a:lnTo>
                        <a:pt x="7574" y="10301"/>
                      </a:lnTo>
                      <a:lnTo>
                        <a:pt x="7527" y="10260"/>
                      </a:lnTo>
                      <a:lnTo>
                        <a:pt x="7482" y="10213"/>
                      </a:lnTo>
                      <a:lnTo>
                        <a:pt x="7445" y="10165"/>
                      </a:lnTo>
                      <a:lnTo>
                        <a:pt x="7418" y="10116"/>
                      </a:lnTo>
                      <a:lnTo>
                        <a:pt x="7398" y="10065"/>
                      </a:lnTo>
                      <a:lnTo>
                        <a:pt x="7386" y="10015"/>
                      </a:lnTo>
                      <a:lnTo>
                        <a:pt x="7382" y="996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708 w 15409"/>
                    <a:gd name="T1" fmla="*/ 9430 h 14168"/>
                    <a:gd name="T2" fmla="*/ 7499 w 15409"/>
                    <a:gd name="T3" fmla="*/ 9563 h 14168"/>
                    <a:gd name="T4" fmla="*/ 7538 w 15409"/>
                    <a:gd name="T5" fmla="*/ 9505 h 14168"/>
                    <a:gd name="T6" fmla="*/ 7580 w 15409"/>
                    <a:gd name="T7" fmla="*/ 9457 h 14168"/>
                    <a:gd name="T8" fmla="*/ 7623 w 15409"/>
                    <a:gd name="T9" fmla="*/ 9418 h 14168"/>
                    <a:gd name="T10" fmla="*/ 7668 w 15409"/>
                    <a:gd name="T11" fmla="*/ 9388 h 14168"/>
                    <a:gd name="T12" fmla="*/ 7714 w 15409"/>
                    <a:gd name="T13" fmla="*/ 9366 h 14168"/>
                    <a:gd name="T14" fmla="*/ 7761 w 15409"/>
                    <a:gd name="T15" fmla="*/ 9353 h 14168"/>
                    <a:gd name="T16" fmla="*/ 7808 w 15409"/>
                    <a:gd name="T17" fmla="*/ 9347 h 14168"/>
                    <a:gd name="T18" fmla="*/ 7855 w 15409"/>
                    <a:gd name="T19" fmla="*/ 9348 h 14168"/>
                    <a:gd name="T20" fmla="*/ 7901 w 15409"/>
                    <a:gd name="T21" fmla="*/ 9357 h 14168"/>
                    <a:gd name="T22" fmla="*/ 7945 w 15409"/>
                    <a:gd name="T23" fmla="*/ 9371 h 14168"/>
                    <a:gd name="T24" fmla="*/ 7988 w 15409"/>
                    <a:gd name="T25" fmla="*/ 9392 h 14168"/>
                    <a:gd name="T26" fmla="*/ 8029 w 15409"/>
                    <a:gd name="T27" fmla="*/ 9418 h 14168"/>
                    <a:gd name="T28" fmla="*/ 8068 w 15409"/>
                    <a:gd name="T29" fmla="*/ 9450 h 14168"/>
                    <a:gd name="T30" fmla="*/ 8103 w 15409"/>
                    <a:gd name="T31" fmla="*/ 9487 h 14168"/>
                    <a:gd name="T32" fmla="*/ 8134 w 15409"/>
                    <a:gd name="T33" fmla="*/ 9528 h 14168"/>
                    <a:gd name="T34" fmla="*/ 8162 w 15409"/>
                    <a:gd name="T35" fmla="*/ 9573 h 14168"/>
                    <a:gd name="T36" fmla="*/ 8186 w 15409"/>
                    <a:gd name="T37" fmla="*/ 9621 h 14168"/>
                    <a:gd name="T38" fmla="*/ 8204 w 15409"/>
                    <a:gd name="T39" fmla="*/ 9673 h 14168"/>
                    <a:gd name="T40" fmla="*/ 8217 w 15409"/>
                    <a:gd name="T41" fmla="*/ 9728 h 14168"/>
                    <a:gd name="T42" fmla="*/ 8224 w 15409"/>
                    <a:gd name="T43" fmla="*/ 9786 h 14168"/>
                    <a:gd name="T44" fmla="*/ 8233 w 15409"/>
                    <a:gd name="T45" fmla="*/ 9844 h 14168"/>
                    <a:gd name="T46" fmla="*/ 8233 w 15409"/>
                    <a:gd name="T47" fmla="*/ 9902 h 14168"/>
                    <a:gd name="T48" fmla="*/ 8227 w 15409"/>
                    <a:gd name="T49" fmla="*/ 9959 h 14168"/>
                    <a:gd name="T50" fmla="*/ 8213 w 15409"/>
                    <a:gd name="T51" fmla="*/ 10014 h 14168"/>
                    <a:gd name="T52" fmla="*/ 8194 w 15409"/>
                    <a:gd name="T53" fmla="*/ 10068 h 14168"/>
                    <a:gd name="T54" fmla="*/ 8168 w 15409"/>
                    <a:gd name="T55" fmla="*/ 10118 h 14168"/>
                    <a:gd name="T56" fmla="*/ 8138 w 15409"/>
                    <a:gd name="T57" fmla="*/ 10166 h 14168"/>
                    <a:gd name="T58" fmla="*/ 8103 w 15409"/>
                    <a:gd name="T59" fmla="*/ 10210 h 14168"/>
                    <a:gd name="T60" fmla="*/ 8064 w 15409"/>
                    <a:gd name="T61" fmla="*/ 10249 h 14168"/>
                    <a:gd name="T62" fmla="*/ 8022 w 15409"/>
                    <a:gd name="T63" fmla="*/ 10284 h 14168"/>
                    <a:gd name="T64" fmla="*/ 7977 w 15409"/>
                    <a:gd name="T65" fmla="*/ 10314 h 14168"/>
                    <a:gd name="T66" fmla="*/ 7929 w 15409"/>
                    <a:gd name="T67" fmla="*/ 10338 h 14168"/>
                    <a:gd name="T68" fmla="*/ 7880 w 15409"/>
                    <a:gd name="T69" fmla="*/ 10356 h 14168"/>
                    <a:gd name="T70" fmla="*/ 7829 w 15409"/>
                    <a:gd name="T71" fmla="*/ 10366 h 14168"/>
                    <a:gd name="T72" fmla="*/ 7806 w 15409"/>
                    <a:gd name="T73" fmla="*/ 9368 h 14168"/>
                    <a:gd name="T74" fmla="*/ 7760 w 15409"/>
                    <a:gd name="T75" fmla="*/ 9395 h 14168"/>
                    <a:gd name="T76" fmla="*/ 7715 w 15409"/>
                    <a:gd name="T77" fmla="*/ 9425 h 14168"/>
                    <a:gd name="T78" fmla="*/ 7708 w 15409"/>
                    <a:gd name="T79" fmla="*/ 943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409" h="14168">
                      <a:moveTo>
                        <a:pt x="7708" y="9430"/>
                      </a:moveTo>
                      <a:lnTo>
                        <a:pt x="7499" y="9563"/>
                      </a:lnTo>
                      <a:lnTo>
                        <a:pt x="7538" y="9505"/>
                      </a:lnTo>
                      <a:lnTo>
                        <a:pt x="7580" y="9457"/>
                      </a:lnTo>
                      <a:lnTo>
                        <a:pt x="7623" y="9418"/>
                      </a:lnTo>
                      <a:lnTo>
                        <a:pt x="7668" y="9388"/>
                      </a:lnTo>
                      <a:lnTo>
                        <a:pt x="7714" y="9366"/>
                      </a:lnTo>
                      <a:lnTo>
                        <a:pt x="7761" y="9353"/>
                      </a:lnTo>
                      <a:lnTo>
                        <a:pt x="7808" y="9347"/>
                      </a:lnTo>
                      <a:lnTo>
                        <a:pt x="7855" y="9348"/>
                      </a:lnTo>
                      <a:lnTo>
                        <a:pt x="7901" y="9357"/>
                      </a:lnTo>
                      <a:lnTo>
                        <a:pt x="7945" y="9371"/>
                      </a:lnTo>
                      <a:lnTo>
                        <a:pt x="7988" y="9392"/>
                      </a:lnTo>
                      <a:lnTo>
                        <a:pt x="8029" y="9418"/>
                      </a:lnTo>
                      <a:lnTo>
                        <a:pt x="8068" y="9450"/>
                      </a:lnTo>
                      <a:lnTo>
                        <a:pt x="8103" y="9487"/>
                      </a:lnTo>
                      <a:lnTo>
                        <a:pt x="8134" y="9528"/>
                      </a:lnTo>
                      <a:lnTo>
                        <a:pt x="8162" y="9573"/>
                      </a:lnTo>
                      <a:lnTo>
                        <a:pt x="8186" y="9621"/>
                      </a:lnTo>
                      <a:lnTo>
                        <a:pt x="8204" y="9673"/>
                      </a:lnTo>
                      <a:lnTo>
                        <a:pt x="8217" y="9728"/>
                      </a:lnTo>
                      <a:lnTo>
                        <a:pt x="8224" y="9786"/>
                      </a:lnTo>
                      <a:lnTo>
                        <a:pt x="8233" y="9844"/>
                      </a:lnTo>
                      <a:lnTo>
                        <a:pt x="8233" y="9902"/>
                      </a:lnTo>
                      <a:lnTo>
                        <a:pt x="8227" y="9959"/>
                      </a:lnTo>
                      <a:lnTo>
                        <a:pt x="8213" y="10014"/>
                      </a:lnTo>
                      <a:lnTo>
                        <a:pt x="8194" y="10068"/>
                      </a:lnTo>
                      <a:lnTo>
                        <a:pt x="8168" y="10118"/>
                      </a:lnTo>
                      <a:lnTo>
                        <a:pt x="8138" y="10166"/>
                      </a:lnTo>
                      <a:lnTo>
                        <a:pt x="8103" y="10210"/>
                      </a:lnTo>
                      <a:lnTo>
                        <a:pt x="8064" y="10249"/>
                      </a:lnTo>
                      <a:lnTo>
                        <a:pt x="8022" y="10284"/>
                      </a:lnTo>
                      <a:lnTo>
                        <a:pt x="7977" y="10314"/>
                      </a:lnTo>
                      <a:lnTo>
                        <a:pt x="7929" y="10338"/>
                      </a:lnTo>
                      <a:lnTo>
                        <a:pt x="7880" y="10356"/>
                      </a:lnTo>
                      <a:lnTo>
                        <a:pt x="7829" y="10366"/>
                      </a:lnTo>
                      <a:lnTo>
                        <a:pt x="7806" y="9368"/>
                      </a:lnTo>
                      <a:lnTo>
                        <a:pt x="7760" y="9395"/>
                      </a:lnTo>
                      <a:lnTo>
                        <a:pt x="7715" y="9425"/>
                      </a:lnTo>
                      <a:lnTo>
                        <a:pt x="7708" y="943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346 w 15409"/>
                    <a:gd name="T1" fmla="*/ 7774 h 14168"/>
                    <a:gd name="T2" fmla="*/ 11366 w 15409"/>
                    <a:gd name="T3" fmla="*/ 7767 h 14168"/>
                    <a:gd name="T4" fmla="*/ 11388 w 15409"/>
                    <a:gd name="T5" fmla="*/ 7761 h 14168"/>
                    <a:gd name="T6" fmla="*/ 11409 w 15409"/>
                    <a:gd name="T7" fmla="*/ 7755 h 14168"/>
                    <a:gd name="T8" fmla="*/ 11430 w 15409"/>
                    <a:gd name="T9" fmla="*/ 7751 h 14168"/>
                    <a:gd name="T10" fmla="*/ 11475 w 15409"/>
                    <a:gd name="T11" fmla="*/ 7750 h 14168"/>
                    <a:gd name="T12" fmla="*/ 11517 w 15409"/>
                    <a:gd name="T13" fmla="*/ 7757 h 14168"/>
                    <a:gd name="T14" fmla="*/ 11556 w 15409"/>
                    <a:gd name="T15" fmla="*/ 7771 h 14168"/>
                    <a:gd name="T16" fmla="*/ 11592 w 15409"/>
                    <a:gd name="T17" fmla="*/ 7790 h 14168"/>
                    <a:gd name="T18" fmla="*/ 11624 w 15409"/>
                    <a:gd name="T19" fmla="*/ 7814 h 14168"/>
                    <a:gd name="T20" fmla="*/ 11653 w 15409"/>
                    <a:gd name="T21" fmla="*/ 7843 h 14168"/>
                    <a:gd name="T22" fmla="*/ 11679 w 15409"/>
                    <a:gd name="T23" fmla="*/ 7876 h 14168"/>
                    <a:gd name="T24" fmla="*/ 11700 w 15409"/>
                    <a:gd name="T25" fmla="*/ 7911 h 14168"/>
                    <a:gd name="T26" fmla="*/ 11717 w 15409"/>
                    <a:gd name="T27" fmla="*/ 7949 h 14168"/>
                    <a:gd name="T28" fmla="*/ 11730 w 15409"/>
                    <a:gd name="T29" fmla="*/ 7988 h 14168"/>
                    <a:gd name="T30" fmla="*/ 11738 w 15409"/>
                    <a:gd name="T31" fmla="*/ 8028 h 14168"/>
                    <a:gd name="T32" fmla="*/ 11742 w 15409"/>
                    <a:gd name="T33" fmla="*/ 8068 h 14168"/>
                    <a:gd name="T34" fmla="*/ 11740 w 15409"/>
                    <a:gd name="T35" fmla="*/ 8107 h 14168"/>
                    <a:gd name="T36" fmla="*/ 11733 w 15409"/>
                    <a:gd name="T37" fmla="*/ 8146 h 14168"/>
                    <a:gd name="T38" fmla="*/ 11721 w 15409"/>
                    <a:gd name="T39" fmla="*/ 8182 h 14168"/>
                    <a:gd name="T40" fmla="*/ 11703 w 15409"/>
                    <a:gd name="T41" fmla="*/ 8216 h 14168"/>
                    <a:gd name="T42" fmla="*/ 11679 w 15409"/>
                    <a:gd name="T43" fmla="*/ 8246 h 14168"/>
                    <a:gd name="T44" fmla="*/ 11649 w 15409"/>
                    <a:gd name="T45" fmla="*/ 8272 h 14168"/>
                    <a:gd name="T46" fmla="*/ 11613 w 15409"/>
                    <a:gd name="T47" fmla="*/ 8293 h 14168"/>
                    <a:gd name="T48" fmla="*/ 11570 w 15409"/>
                    <a:gd name="T49" fmla="*/ 8308 h 14168"/>
                    <a:gd name="T50" fmla="*/ 11540 w 15409"/>
                    <a:gd name="T51" fmla="*/ 8314 h 14168"/>
                    <a:gd name="T52" fmla="*/ 11511 w 15409"/>
                    <a:gd name="T53" fmla="*/ 8315 h 14168"/>
                    <a:gd name="T54" fmla="*/ 11481 w 15409"/>
                    <a:gd name="T55" fmla="*/ 8312 h 14168"/>
                    <a:gd name="T56" fmla="*/ 11452 w 15409"/>
                    <a:gd name="T57" fmla="*/ 8305 h 14168"/>
                    <a:gd name="T58" fmla="*/ 11423 w 15409"/>
                    <a:gd name="T59" fmla="*/ 8294 h 14168"/>
                    <a:gd name="T60" fmla="*/ 11395 w 15409"/>
                    <a:gd name="T61" fmla="*/ 8280 h 14168"/>
                    <a:gd name="T62" fmla="*/ 11368 w 15409"/>
                    <a:gd name="T63" fmla="*/ 8263 h 14168"/>
                    <a:gd name="T64" fmla="*/ 11342 w 15409"/>
                    <a:gd name="T65" fmla="*/ 8243 h 14168"/>
                    <a:gd name="T66" fmla="*/ 11317 w 15409"/>
                    <a:gd name="T67" fmla="*/ 8221 h 14168"/>
                    <a:gd name="T68" fmla="*/ 11295 w 15409"/>
                    <a:gd name="T69" fmla="*/ 8197 h 14168"/>
                    <a:gd name="T70" fmla="*/ 11274 w 15409"/>
                    <a:gd name="T71" fmla="*/ 8171 h 14168"/>
                    <a:gd name="T72" fmla="*/ 11255 w 15409"/>
                    <a:gd name="T73" fmla="*/ 8144 h 14168"/>
                    <a:gd name="T74" fmla="*/ 11238 w 15409"/>
                    <a:gd name="T75" fmla="*/ 8115 h 14168"/>
                    <a:gd name="T76" fmla="*/ 11224 w 15409"/>
                    <a:gd name="T77" fmla="*/ 8087 h 14168"/>
                    <a:gd name="T78" fmla="*/ 11213 w 15409"/>
                    <a:gd name="T79" fmla="*/ 8057 h 14168"/>
                    <a:gd name="T80" fmla="*/ 11205 w 15409"/>
                    <a:gd name="T81" fmla="*/ 8028 h 14168"/>
                    <a:gd name="T82" fmla="*/ 11200 w 15409"/>
                    <a:gd name="T83" fmla="*/ 7999 h 14168"/>
                    <a:gd name="T84" fmla="*/ 11199 w 15409"/>
                    <a:gd name="T85" fmla="*/ 7971 h 14168"/>
                    <a:gd name="T86" fmla="*/ 11201 w 15409"/>
                    <a:gd name="T87" fmla="*/ 7949 h 14168"/>
                    <a:gd name="T88" fmla="*/ 11202 w 15409"/>
                    <a:gd name="T89" fmla="*/ 7960 h 14168"/>
                    <a:gd name="T90" fmla="*/ 11209 w 15409"/>
                    <a:gd name="T91" fmla="*/ 7982 h 14168"/>
                    <a:gd name="T92" fmla="*/ 11220 w 15409"/>
                    <a:gd name="T93" fmla="*/ 8005 h 14168"/>
                    <a:gd name="T94" fmla="*/ 11235 w 15409"/>
                    <a:gd name="T95" fmla="*/ 8030 h 14168"/>
                    <a:gd name="T96" fmla="*/ 11207 w 15409"/>
                    <a:gd name="T97" fmla="*/ 7918 h 14168"/>
                    <a:gd name="T98" fmla="*/ 11201 w 15409"/>
                    <a:gd name="T99" fmla="*/ 7901 h 14168"/>
                    <a:gd name="T100" fmla="*/ 11207 w 15409"/>
                    <a:gd name="T101" fmla="*/ 7883 h 14168"/>
                    <a:gd name="T102" fmla="*/ 11215 w 15409"/>
                    <a:gd name="T103" fmla="*/ 7867 h 14168"/>
                    <a:gd name="T104" fmla="*/ 11226 w 15409"/>
                    <a:gd name="T105" fmla="*/ 7852 h 14168"/>
                    <a:gd name="T106" fmla="*/ 11238 w 15409"/>
                    <a:gd name="T107" fmla="*/ 7838 h 14168"/>
                    <a:gd name="T108" fmla="*/ 11253 w 15409"/>
                    <a:gd name="T109" fmla="*/ 7825 h 14168"/>
                    <a:gd name="T110" fmla="*/ 11269 w 15409"/>
                    <a:gd name="T111" fmla="*/ 7813 h 14168"/>
                    <a:gd name="T112" fmla="*/ 11287 w 15409"/>
                    <a:gd name="T113" fmla="*/ 7802 h 14168"/>
                    <a:gd name="T114" fmla="*/ 11305 w 15409"/>
                    <a:gd name="T115" fmla="*/ 7792 h 14168"/>
                    <a:gd name="T116" fmla="*/ 11325 w 15409"/>
                    <a:gd name="T117" fmla="*/ 7783 h 14168"/>
                    <a:gd name="T118" fmla="*/ 11346 w 15409"/>
                    <a:gd name="T119" fmla="*/ 777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409" h="14168">
                      <a:moveTo>
                        <a:pt x="11346" y="7774"/>
                      </a:moveTo>
                      <a:lnTo>
                        <a:pt x="11366" y="7767"/>
                      </a:lnTo>
                      <a:lnTo>
                        <a:pt x="11388" y="7761"/>
                      </a:lnTo>
                      <a:lnTo>
                        <a:pt x="11409" y="7755"/>
                      </a:lnTo>
                      <a:lnTo>
                        <a:pt x="11430" y="7751"/>
                      </a:lnTo>
                      <a:lnTo>
                        <a:pt x="11475" y="7750"/>
                      </a:lnTo>
                      <a:lnTo>
                        <a:pt x="11517" y="7757"/>
                      </a:lnTo>
                      <a:lnTo>
                        <a:pt x="11556" y="7771"/>
                      </a:lnTo>
                      <a:lnTo>
                        <a:pt x="11592" y="7790"/>
                      </a:lnTo>
                      <a:lnTo>
                        <a:pt x="11624" y="7814"/>
                      </a:lnTo>
                      <a:lnTo>
                        <a:pt x="11653" y="7843"/>
                      </a:lnTo>
                      <a:lnTo>
                        <a:pt x="11679" y="7876"/>
                      </a:lnTo>
                      <a:lnTo>
                        <a:pt x="11700" y="7911"/>
                      </a:lnTo>
                      <a:lnTo>
                        <a:pt x="11717" y="7949"/>
                      </a:lnTo>
                      <a:lnTo>
                        <a:pt x="11730" y="7988"/>
                      </a:lnTo>
                      <a:lnTo>
                        <a:pt x="11738" y="8028"/>
                      </a:lnTo>
                      <a:lnTo>
                        <a:pt x="11742" y="8068"/>
                      </a:lnTo>
                      <a:lnTo>
                        <a:pt x="11740" y="8107"/>
                      </a:lnTo>
                      <a:lnTo>
                        <a:pt x="11733" y="8146"/>
                      </a:lnTo>
                      <a:lnTo>
                        <a:pt x="11721" y="8182"/>
                      </a:lnTo>
                      <a:lnTo>
                        <a:pt x="11703" y="8216"/>
                      </a:lnTo>
                      <a:lnTo>
                        <a:pt x="11679" y="8246"/>
                      </a:lnTo>
                      <a:lnTo>
                        <a:pt x="11649" y="8272"/>
                      </a:lnTo>
                      <a:lnTo>
                        <a:pt x="11613" y="8293"/>
                      </a:lnTo>
                      <a:lnTo>
                        <a:pt x="11570" y="8308"/>
                      </a:lnTo>
                      <a:lnTo>
                        <a:pt x="11540" y="8314"/>
                      </a:lnTo>
                      <a:lnTo>
                        <a:pt x="11511" y="8315"/>
                      </a:lnTo>
                      <a:lnTo>
                        <a:pt x="11481" y="8312"/>
                      </a:lnTo>
                      <a:lnTo>
                        <a:pt x="11452" y="8305"/>
                      </a:lnTo>
                      <a:lnTo>
                        <a:pt x="11423" y="8294"/>
                      </a:lnTo>
                      <a:lnTo>
                        <a:pt x="11395" y="8280"/>
                      </a:lnTo>
                      <a:lnTo>
                        <a:pt x="11368" y="8263"/>
                      </a:lnTo>
                      <a:lnTo>
                        <a:pt x="11342" y="8243"/>
                      </a:lnTo>
                      <a:lnTo>
                        <a:pt x="11317" y="8221"/>
                      </a:lnTo>
                      <a:lnTo>
                        <a:pt x="11295" y="8197"/>
                      </a:lnTo>
                      <a:lnTo>
                        <a:pt x="11274" y="8171"/>
                      </a:lnTo>
                      <a:lnTo>
                        <a:pt x="11255" y="8144"/>
                      </a:lnTo>
                      <a:lnTo>
                        <a:pt x="11238" y="8115"/>
                      </a:lnTo>
                      <a:lnTo>
                        <a:pt x="11224" y="8087"/>
                      </a:lnTo>
                      <a:lnTo>
                        <a:pt x="11213" y="8057"/>
                      </a:lnTo>
                      <a:lnTo>
                        <a:pt x="11205" y="8028"/>
                      </a:lnTo>
                      <a:lnTo>
                        <a:pt x="11200" y="7999"/>
                      </a:lnTo>
                      <a:lnTo>
                        <a:pt x="11199" y="7971"/>
                      </a:lnTo>
                      <a:lnTo>
                        <a:pt x="11201" y="7949"/>
                      </a:lnTo>
                      <a:lnTo>
                        <a:pt x="11202" y="7960"/>
                      </a:lnTo>
                      <a:lnTo>
                        <a:pt x="11209" y="7982"/>
                      </a:lnTo>
                      <a:lnTo>
                        <a:pt x="11220" y="8005"/>
                      </a:lnTo>
                      <a:lnTo>
                        <a:pt x="11235" y="8030"/>
                      </a:lnTo>
                      <a:lnTo>
                        <a:pt x="11207" y="7918"/>
                      </a:lnTo>
                      <a:lnTo>
                        <a:pt x="11201" y="7901"/>
                      </a:lnTo>
                      <a:lnTo>
                        <a:pt x="11207" y="7883"/>
                      </a:lnTo>
                      <a:lnTo>
                        <a:pt x="11215" y="7867"/>
                      </a:lnTo>
                      <a:lnTo>
                        <a:pt x="11226" y="7852"/>
                      </a:lnTo>
                      <a:lnTo>
                        <a:pt x="11238" y="7838"/>
                      </a:lnTo>
                      <a:lnTo>
                        <a:pt x="11253" y="7825"/>
                      </a:lnTo>
                      <a:lnTo>
                        <a:pt x="11269" y="7813"/>
                      </a:lnTo>
                      <a:lnTo>
                        <a:pt x="11287" y="7802"/>
                      </a:lnTo>
                      <a:lnTo>
                        <a:pt x="11305" y="7792"/>
                      </a:lnTo>
                      <a:lnTo>
                        <a:pt x="11325" y="7783"/>
                      </a:lnTo>
                      <a:lnTo>
                        <a:pt x="11346" y="777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201 w 15409"/>
                    <a:gd name="T1" fmla="*/ 7901 h 14168"/>
                    <a:gd name="T2" fmla="*/ 11207 w 15409"/>
                    <a:gd name="T3" fmla="*/ 7918 h 14168"/>
                    <a:gd name="T4" fmla="*/ 11201 w 15409"/>
                    <a:gd name="T5" fmla="*/ 7944 h 14168"/>
                    <a:gd name="T6" fmla="*/ 11201 w 15409"/>
                    <a:gd name="T7" fmla="*/ 7949 h 14168"/>
                    <a:gd name="T8" fmla="*/ 11199 w 15409"/>
                    <a:gd name="T9" fmla="*/ 7939 h 14168"/>
                    <a:gd name="T10" fmla="*/ 11199 w 15409"/>
                    <a:gd name="T11" fmla="*/ 7919 h 14168"/>
                    <a:gd name="T12" fmla="*/ 11201 w 15409"/>
                    <a:gd name="T13" fmla="*/ 790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09" h="14168">
                      <a:moveTo>
                        <a:pt x="11201" y="7901"/>
                      </a:moveTo>
                      <a:lnTo>
                        <a:pt x="11207" y="7918"/>
                      </a:lnTo>
                      <a:lnTo>
                        <a:pt x="11201" y="7944"/>
                      </a:lnTo>
                      <a:lnTo>
                        <a:pt x="11201" y="7949"/>
                      </a:lnTo>
                      <a:lnTo>
                        <a:pt x="11199" y="7939"/>
                      </a:lnTo>
                      <a:lnTo>
                        <a:pt x="11199" y="7919"/>
                      </a:lnTo>
                      <a:lnTo>
                        <a:pt x="11201" y="790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6" name="Freeform 2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0362 w 15409"/>
                    <a:gd name="T1" fmla="*/ 9280 h 14168"/>
                    <a:gd name="T2" fmla="*/ 10364 w 15409"/>
                    <a:gd name="T3" fmla="*/ 9218 h 14168"/>
                    <a:gd name="T4" fmla="*/ 10370 w 15409"/>
                    <a:gd name="T5" fmla="*/ 9156 h 14168"/>
                    <a:gd name="T6" fmla="*/ 10381 w 15409"/>
                    <a:gd name="T7" fmla="*/ 9096 h 14168"/>
                    <a:gd name="T8" fmla="*/ 10396 w 15409"/>
                    <a:gd name="T9" fmla="*/ 9037 h 14168"/>
                    <a:gd name="T10" fmla="*/ 10416 w 15409"/>
                    <a:gd name="T11" fmla="*/ 8980 h 14168"/>
                    <a:gd name="T12" fmla="*/ 10440 w 15409"/>
                    <a:gd name="T13" fmla="*/ 8927 h 14168"/>
                    <a:gd name="T14" fmla="*/ 10469 w 15409"/>
                    <a:gd name="T15" fmla="*/ 8877 h 14168"/>
                    <a:gd name="T16" fmla="*/ 10501 w 15409"/>
                    <a:gd name="T17" fmla="*/ 8831 h 14168"/>
                    <a:gd name="T18" fmla="*/ 10537 w 15409"/>
                    <a:gd name="T19" fmla="*/ 8790 h 14168"/>
                    <a:gd name="T20" fmla="*/ 10538 w 15409"/>
                    <a:gd name="T21" fmla="*/ 8950 h 14168"/>
                    <a:gd name="T22" fmla="*/ 10614 w 15409"/>
                    <a:gd name="T23" fmla="*/ 8747 h 14168"/>
                    <a:gd name="T24" fmla="*/ 10634 w 15409"/>
                    <a:gd name="T25" fmla="*/ 8728 h 14168"/>
                    <a:gd name="T26" fmla="*/ 10661 w 15409"/>
                    <a:gd name="T27" fmla="*/ 8710 h 14168"/>
                    <a:gd name="T28" fmla="*/ 10690 w 15409"/>
                    <a:gd name="T29" fmla="*/ 8696 h 14168"/>
                    <a:gd name="T30" fmla="*/ 10721 w 15409"/>
                    <a:gd name="T31" fmla="*/ 8686 h 14168"/>
                    <a:gd name="T32" fmla="*/ 10754 w 15409"/>
                    <a:gd name="T33" fmla="*/ 8681 h 14168"/>
                    <a:gd name="T34" fmla="*/ 10788 w 15409"/>
                    <a:gd name="T35" fmla="*/ 8680 h 14168"/>
                    <a:gd name="T36" fmla="*/ 10823 w 15409"/>
                    <a:gd name="T37" fmla="*/ 8683 h 14168"/>
                    <a:gd name="T38" fmla="*/ 10859 w 15409"/>
                    <a:gd name="T39" fmla="*/ 8689 h 14168"/>
                    <a:gd name="T40" fmla="*/ 10894 w 15409"/>
                    <a:gd name="T41" fmla="*/ 8698 h 14168"/>
                    <a:gd name="T42" fmla="*/ 10930 w 15409"/>
                    <a:gd name="T43" fmla="*/ 8710 h 14168"/>
                    <a:gd name="T44" fmla="*/ 10965 w 15409"/>
                    <a:gd name="T45" fmla="*/ 8726 h 14168"/>
                    <a:gd name="T46" fmla="*/ 11000 w 15409"/>
                    <a:gd name="T47" fmla="*/ 8743 h 14168"/>
                    <a:gd name="T48" fmla="*/ 11033 w 15409"/>
                    <a:gd name="T49" fmla="*/ 8764 h 14168"/>
                    <a:gd name="T50" fmla="*/ 11065 w 15409"/>
                    <a:gd name="T51" fmla="*/ 8786 h 14168"/>
                    <a:gd name="T52" fmla="*/ 11096 w 15409"/>
                    <a:gd name="T53" fmla="*/ 8810 h 14168"/>
                    <a:gd name="T54" fmla="*/ 11156 w 15409"/>
                    <a:gd name="T55" fmla="*/ 8872 h 14168"/>
                    <a:gd name="T56" fmla="*/ 11202 w 15409"/>
                    <a:gd name="T57" fmla="*/ 8938 h 14168"/>
                    <a:gd name="T58" fmla="*/ 11236 w 15409"/>
                    <a:gd name="T59" fmla="*/ 9009 h 14168"/>
                    <a:gd name="T60" fmla="*/ 11257 w 15409"/>
                    <a:gd name="T61" fmla="*/ 9082 h 14168"/>
                    <a:gd name="T62" fmla="*/ 11268 w 15409"/>
                    <a:gd name="T63" fmla="*/ 9158 h 14168"/>
                    <a:gd name="T64" fmla="*/ 11267 w 15409"/>
                    <a:gd name="T65" fmla="*/ 9234 h 14168"/>
                    <a:gd name="T66" fmla="*/ 11257 w 15409"/>
                    <a:gd name="T67" fmla="*/ 9309 h 14168"/>
                    <a:gd name="T68" fmla="*/ 11238 w 15409"/>
                    <a:gd name="T69" fmla="*/ 9383 h 14168"/>
                    <a:gd name="T70" fmla="*/ 11211 w 15409"/>
                    <a:gd name="T71" fmla="*/ 9454 h 14168"/>
                    <a:gd name="T72" fmla="*/ 11176 w 15409"/>
                    <a:gd name="T73" fmla="*/ 9521 h 14168"/>
                    <a:gd name="T74" fmla="*/ 11134 w 15409"/>
                    <a:gd name="T75" fmla="*/ 9583 h 14168"/>
                    <a:gd name="T76" fmla="*/ 11085 w 15409"/>
                    <a:gd name="T77" fmla="*/ 9639 h 14168"/>
                    <a:gd name="T78" fmla="*/ 11032 w 15409"/>
                    <a:gd name="T79" fmla="*/ 9688 h 14168"/>
                    <a:gd name="T80" fmla="*/ 10974 w 15409"/>
                    <a:gd name="T81" fmla="*/ 9728 h 14168"/>
                    <a:gd name="T82" fmla="*/ 10911 w 15409"/>
                    <a:gd name="T83" fmla="*/ 9759 h 14168"/>
                    <a:gd name="T84" fmla="*/ 10846 w 15409"/>
                    <a:gd name="T85" fmla="*/ 9779 h 14168"/>
                    <a:gd name="T86" fmla="*/ 10778 w 15409"/>
                    <a:gd name="T87" fmla="*/ 9787 h 14168"/>
                    <a:gd name="T88" fmla="*/ 10708 w 15409"/>
                    <a:gd name="T89" fmla="*/ 9783 h 14168"/>
                    <a:gd name="T90" fmla="*/ 10637 w 15409"/>
                    <a:gd name="T91" fmla="*/ 9764 h 14168"/>
                    <a:gd name="T92" fmla="*/ 10566 w 15409"/>
                    <a:gd name="T93" fmla="*/ 9730 h 14168"/>
                    <a:gd name="T94" fmla="*/ 10522 w 15409"/>
                    <a:gd name="T95" fmla="*/ 9697 h 14168"/>
                    <a:gd name="T96" fmla="*/ 10485 w 15409"/>
                    <a:gd name="T97" fmla="*/ 9659 h 14168"/>
                    <a:gd name="T98" fmla="*/ 10452 w 15409"/>
                    <a:gd name="T99" fmla="*/ 9615 h 14168"/>
                    <a:gd name="T100" fmla="*/ 10424 w 15409"/>
                    <a:gd name="T101" fmla="*/ 9567 h 14168"/>
                    <a:gd name="T102" fmla="*/ 10402 w 15409"/>
                    <a:gd name="T103" fmla="*/ 9514 h 14168"/>
                    <a:gd name="T104" fmla="*/ 10385 w 15409"/>
                    <a:gd name="T105" fmla="*/ 9459 h 14168"/>
                    <a:gd name="T106" fmla="*/ 10372 w 15409"/>
                    <a:gd name="T107" fmla="*/ 9401 h 14168"/>
                    <a:gd name="T108" fmla="*/ 10365 w 15409"/>
                    <a:gd name="T109" fmla="*/ 9341 h 14168"/>
                    <a:gd name="T110" fmla="*/ 10362 w 15409"/>
                    <a:gd name="T111" fmla="*/ 928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409" h="14168">
                      <a:moveTo>
                        <a:pt x="10362" y="9280"/>
                      </a:moveTo>
                      <a:lnTo>
                        <a:pt x="10364" y="9218"/>
                      </a:lnTo>
                      <a:lnTo>
                        <a:pt x="10370" y="9156"/>
                      </a:lnTo>
                      <a:lnTo>
                        <a:pt x="10381" y="9096"/>
                      </a:lnTo>
                      <a:lnTo>
                        <a:pt x="10396" y="9037"/>
                      </a:lnTo>
                      <a:lnTo>
                        <a:pt x="10416" y="8980"/>
                      </a:lnTo>
                      <a:lnTo>
                        <a:pt x="10440" y="8927"/>
                      </a:lnTo>
                      <a:lnTo>
                        <a:pt x="10469" y="8877"/>
                      </a:lnTo>
                      <a:lnTo>
                        <a:pt x="10501" y="8831"/>
                      </a:lnTo>
                      <a:lnTo>
                        <a:pt x="10537" y="8790"/>
                      </a:lnTo>
                      <a:lnTo>
                        <a:pt x="10538" y="8950"/>
                      </a:lnTo>
                      <a:lnTo>
                        <a:pt x="10614" y="8747"/>
                      </a:lnTo>
                      <a:lnTo>
                        <a:pt x="10634" y="8728"/>
                      </a:lnTo>
                      <a:lnTo>
                        <a:pt x="10661" y="8710"/>
                      </a:lnTo>
                      <a:lnTo>
                        <a:pt x="10690" y="8696"/>
                      </a:lnTo>
                      <a:lnTo>
                        <a:pt x="10721" y="8686"/>
                      </a:lnTo>
                      <a:lnTo>
                        <a:pt x="10754" y="8681"/>
                      </a:lnTo>
                      <a:lnTo>
                        <a:pt x="10788" y="8680"/>
                      </a:lnTo>
                      <a:lnTo>
                        <a:pt x="10823" y="8683"/>
                      </a:lnTo>
                      <a:lnTo>
                        <a:pt x="10859" y="8689"/>
                      </a:lnTo>
                      <a:lnTo>
                        <a:pt x="10894" y="8698"/>
                      </a:lnTo>
                      <a:lnTo>
                        <a:pt x="10930" y="8710"/>
                      </a:lnTo>
                      <a:lnTo>
                        <a:pt x="10965" y="8726"/>
                      </a:lnTo>
                      <a:lnTo>
                        <a:pt x="11000" y="8743"/>
                      </a:lnTo>
                      <a:lnTo>
                        <a:pt x="11033" y="8764"/>
                      </a:lnTo>
                      <a:lnTo>
                        <a:pt x="11065" y="8786"/>
                      </a:lnTo>
                      <a:lnTo>
                        <a:pt x="11096" y="8810"/>
                      </a:lnTo>
                      <a:lnTo>
                        <a:pt x="11156" y="8872"/>
                      </a:lnTo>
                      <a:lnTo>
                        <a:pt x="11202" y="8938"/>
                      </a:lnTo>
                      <a:lnTo>
                        <a:pt x="11236" y="9009"/>
                      </a:lnTo>
                      <a:lnTo>
                        <a:pt x="11257" y="9082"/>
                      </a:lnTo>
                      <a:lnTo>
                        <a:pt x="11268" y="9158"/>
                      </a:lnTo>
                      <a:lnTo>
                        <a:pt x="11267" y="9234"/>
                      </a:lnTo>
                      <a:lnTo>
                        <a:pt x="11257" y="9309"/>
                      </a:lnTo>
                      <a:lnTo>
                        <a:pt x="11238" y="9383"/>
                      </a:lnTo>
                      <a:lnTo>
                        <a:pt x="11211" y="9454"/>
                      </a:lnTo>
                      <a:lnTo>
                        <a:pt x="11176" y="9521"/>
                      </a:lnTo>
                      <a:lnTo>
                        <a:pt x="11134" y="9583"/>
                      </a:lnTo>
                      <a:lnTo>
                        <a:pt x="11085" y="9639"/>
                      </a:lnTo>
                      <a:lnTo>
                        <a:pt x="11032" y="9688"/>
                      </a:lnTo>
                      <a:lnTo>
                        <a:pt x="10974" y="9728"/>
                      </a:lnTo>
                      <a:lnTo>
                        <a:pt x="10911" y="9759"/>
                      </a:lnTo>
                      <a:lnTo>
                        <a:pt x="10846" y="9779"/>
                      </a:lnTo>
                      <a:lnTo>
                        <a:pt x="10778" y="9787"/>
                      </a:lnTo>
                      <a:lnTo>
                        <a:pt x="10708" y="9783"/>
                      </a:lnTo>
                      <a:lnTo>
                        <a:pt x="10637" y="9764"/>
                      </a:lnTo>
                      <a:lnTo>
                        <a:pt x="10566" y="9730"/>
                      </a:lnTo>
                      <a:lnTo>
                        <a:pt x="10522" y="9697"/>
                      </a:lnTo>
                      <a:lnTo>
                        <a:pt x="10485" y="9659"/>
                      </a:lnTo>
                      <a:lnTo>
                        <a:pt x="10452" y="9615"/>
                      </a:lnTo>
                      <a:lnTo>
                        <a:pt x="10424" y="9567"/>
                      </a:lnTo>
                      <a:lnTo>
                        <a:pt x="10402" y="9514"/>
                      </a:lnTo>
                      <a:lnTo>
                        <a:pt x="10385" y="9459"/>
                      </a:lnTo>
                      <a:lnTo>
                        <a:pt x="10372" y="9401"/>
                      </a:lnTo>
                      <a:lnTo>
                        <a:pt x="10365" y="9341"/>
                      </a:lnTo>
                      <a:lnTo>
                        <a:pt x="10362" y="928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7" name="Freeform 2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0614 w 15409"/>
                    <a:gd name="T1" fmla="*/ 8747 h 14168"/>
                    <a:gd name="T2" fmla="*/ 10609 w 15409"/>
                    <a:gd name="T3" fmla="*/ 8751 h 14168"/>
                    <a:gd name="T4" fmla="*/ 10588 w 15409"/>
                    <a:gd name="T5" fmla="*/ 8780 h 14168"/>
                    <a:gd name="T6" fmla="*/ 10570 w 15409"/>
                    <a:gd name="T7" fmla="*/ 8814 h 14168"/>
                    <a:gd name="T8" fmla="*/ 10555 w 15409"/>
                    <a:gd name="T9" fmla="*/ 8853 h 14168"/>
                    <a:gd name="T10" fmla="*/ 10544 w 15409"/>
                    <a:gd name="T11" fmla="*/ 8898 h 14168"/>
                    <a:gd name="T12" fmla="*/ 10538 w 15409"/>
                    <a:gd name="T13" fmla="*/ 8950 h 14168"/>
                    <a:gd name="T14" fmla="*/ 10537 w 15409"/>
                    <a:gd name="T15" fmla="*/ 8790 h 14168"/>
                    <a:gd name="T16" fmla="*/ 10577 w 15409"/>
                    <a:gd name="T17" fmla="*/ 8755 h 14168"/>
                    <a:gd name="T18" fmla="*/ 10622 w 15409"/>
                    <a:gd name="T19" fmla="*/ 8727 h 14168"/>
                    <a:gd name="T20" fmla="*/ 10614 w 15409"/>
                    <a:gd name="T21" fmla="*/ 8747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409" h="14168">
                      <a:moveTo>
                        <a:pt x="10614" y="8747"/>
                      </a:moveTo>
                      <a:lnTo>
                        <a:pt x="10609" y="8751"/>
                      </a:lnTo>
                      <a:lnTo>
                        <a:pt x="10588" y="8780"/>
                      </a:lnTo>
                      <a:lnTo>
                        <a:pt x="10570" y="8814"/>
                      </a:lnTo>
                      <a:lnTo>
                        <a:pt x="10555" y="8853"/>
                      </a:lnTo>
                      <a:lnTo>
                        <a:pt x="10544" y="8898"/>
                      </a:lnTo>
                      <a:lnTo>
                        <a:pt x="10538" y="8950"/>
                      </a:lnTo>
                      <a:lnTo>
                        <a:pt x="10537" y="8790"/>
                      </a:lnTo>
                      <a:lnTo>
                        <a:pt x="10577" y="8755"/>
                      </a:lnTo>
                      <a:lnTo>
                        <a:pt x="10622" y="8727"/>
                      </a:lnTo>
                      <a:lnTo>
                        <a:pt x="10614" y="8747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2304 w 15409"/>
                    <a:gd name="T1" fmla="*/ 6415 h 14168"/>
                    <a:gd name="T2" fmla="*/ 12301 w 15409"/>
                    <a:gd name="T3" fmla="*/ 6280 h 14168"/>
                    <a:gd name="T4" fmla="*/ 12305 w 15409"/>
                    <a:gd name="T5" fmla="*/ 6144 h 14168"/>
                    <a:gd name="T6" fmla="*/ 12317 w 15409"/>
                    <a:gd name="T7" fmla="*/ 6011 h 14168"/>
                    <a:gd name="T8" fmla="*/ 12337 w 15409"/>
                    <a:gd name="T9" fmla="*/ 5883 h 14168"/>
                    <a:gd name="T10" fmla="*/ 12366 w 15409"/>
                    <a:gd name="T11" fmla="*/ 5763 h 14168"/>
                    <a:gd name="T12" fmla="*/ 12404 w 15409"/>
                    <a:gd name="T13" fmla="*/ 5652 h 14168"/>
                    <a:gd name="T14" fmla="*/ 12451 w 15409"/>
                    <a:gd name="T15" fmla="*/ 5555 h 14168"/>
                    <a:gd name="T16" fmla="*/ 12507 w 15409"/>
                    <a:gd name="T17" fmla="*/ 5473 h 14168"/>
                    <a:gd name="T18" fmla="*/ 12573 w 15409"/>
                    <a:gd name="T19" fmla="*/ 5409 h 14168"/>
                    <a:gd name="T20" fmla="*/ 12695 w 15409"/>
                    <a:gd name="T21" fmla="*/ 5334 h 14168"/>
                    <a:gd name="T22" fmla="*/ 12818 w 15409"/>
                    <a:gd name="T23" fmla="*/ 5285 h 14168"/>
                    <a:gd name="T24" fmla="*/ 12941 w 15409"/>
                    <a:gd name="T25" fmla="*/ 5260 h 14168"/>
                    <a:gd name="T26" fmla="*/ 13063 w 15409"/>
                    <a:gd name="T27" fmla="*/ 5256 h 14168"/>
                    <a:gd name="T28" fmla="*/ 13183 w 15409"/>
                    <a:gd name="T29" fmla="*/ 5273 h 14168"/>
                    <a:gd name="T30" fmla="*/ 13300 w 15409"/>
                    <a:gd name="T31" fmla="*/ 5308 h 14168"/>
                    <a:gd name="T32" fmla="*/ 13414 w 15409"/>
                    <a:gd name="T33" fmla="*/ 5361 h 14168"/>
                    <a:gd name="T34" fmla="*/ 13524 w 15409"/>
                    <a:gd name="T35" fmla="*/ 5428 h 14168"/>
                    <a:gd name="T36" fmla="*/ 13628 w 15409"/>
                    <a:gd name="T37" fmla="*/ 5508 h 14168"/>
                    <a:gd name="T38" fmla="*/ 13727 w 15409"/>
                    <a:gd name="T39" fmla="*/ 5600 h 14168"/>
                    <a:gd name="T40" fmla="*/ 13818 w 15409"/>
                    <a:gd name="T41" fmla="*/ 5702 h 14168"/>
                    <a:gd name="T42" fmla="*/ 13902 w 15409"/>
                    <a:gd name="T43" fmla="*/ 5812 h 14168"/>
                    <a:gd name="T44" fmla="*/ 13977 w 15409"/>
                    <a:gd name="T45" fmla="*/ 5928 h 14168"/>
                    <a:gd name="T46" fmla="*/ 14043 w 15409"/>
                    <a:gd name="T47" fmla="*/ 6049 h 14168"/>
                    <a:gd name="T48" fmla="*/ 14098 w 15409"/>
                    <a:gd name="T49" fmla="*/ 6173 h 14168"/>
                    <a:gd name="T50" fmla="*/ 14142 w 15409"/>
                    <a:gd name="T51" fmla="*/ 6298 h 14168"/>
                    <a:gd name="T52" fmla="*/ 14175 w 15409"/>
                    <a:gd name="T53" fmla="*/ 6422 h 14168"/>
                    <a:gd name="T54" fmla="*/ 14194 w 15409"/>
                    <a:gd name="T55" fmla="*/ 6545 h 14168"/>
                    <a:gd name="T56" fmla="*/ 14199 w 15409"/>
                    <a:gd name="T57" fmla="*/ 6663 h 14168"/>
                    <a:gd name="T58" fmla="*/ 14190 w 15409"/>
                    <a:gd name="T59" fmla="*/ 6775 h 14168"/>
                    <a:gd name="T60" fmla="*/ 14176 w 15409"/>
                    <a:gd name="T61" fmla="*/ 6881 h 14168"/>
                    <a:gd name="T62" fmla="*/ 14158 w 15409"/>
                    <a:gd name="T63" fmla="*/ 6981 h 14168"/>
                    <a:gd name="T64" fmla="*/ 14137 w 15409"/>
                    <a:gd name="T65" fmla="*/ 7076 h 14168"/>
                    <a:gd name="T66" fmla="*/ 14112 w 15409"/>
                    <a:gd name="T67" fmla="*/ 7164 h 14168"/>
                    <a:gd name="T68" fmla="*/ 14083 w 15409"/>
                    <a:gd name="T69" fmla="*/ 7246 h 14168"/>
                    <a:gd name="T70" fmla="*/ 14049 w 15409"/>
                    <a:gd name="T71" fmla="*/ 7322 h 14168"/>
                    <a:gd name="T72" fmla="*/ 14012 w 15409"/>
                    <a:gd name="T73" fmla="*/ 7391 h 14168"/>
                    <a:gd name="T74" fmla="*/ 13970 w 15409"/>
                    <a:gd name="T75" fmla="*/ 7453 h 14168"/>
                    <a:gd name="T76" fmla="*/ 13924 w 15409"/>
                    <a:gd name="T77" fmla="*/ 7508 h 14168"/>
                    <a:gd name="T78" fmla="*/ 13873 w 15409"/>
                    <a:gd name="T79" fmla="*/ 7555 h 14168"/>
                    <a:gd name="T80" fmla="*/ 13817 w 15409"/>
                    <a:gd name="T81" fmla="*/ 7596 h 14168"/>
                    <a:gd name="T82" fmla="*/ 13757 w 15409"/>
                    <a:gd name="T83" fmla="*/ 7628 h 14168"/>
                    <a:gd name="T84" fmla="*/ 13691 w 15409"/>
                    <a:gd name="T85" fmla="*/ 7652 h 14168"/>
                    <a:gd name="T86" fmla="*/ 13620 w 15409"/>
                    <a:gd name="T87" fmla="*/ 7669 h 14168"/>
                    <a:gd name="T88" fmla="*/ 13543 w 15409"/>
                    <a:gd name="T89" fmla="*/ 7677 h 14168"/>
                    <a:gd name="T90" fmla="*/ 13461 w 15409"/>
                    <a:gd name="T91" fmla="*/ 7676 h 14168"/>
                    <a:gd name="T92" fmla="*/ 13374 w 15409"/>
                    <a:gd name="T93" fmla="*/ 7666 h 14168"/>
                    <a:gd name="T94" fmla="*/ 13280 w 15409"/>
                    <a:gd name="T95" fmla="*/ 7648 h 14168"/>
                    <a:gd name="T96" fmla="*/ 13181 w 15409"/>
                    <a:gd name="T97" fmla="*/ 7620 h 14168"/>
                    <a:gd name="T98" fmla="*/ 13075 w 15409"/>
                    <a:gd name="T99" fmla="*/ 7583 h 14168"/>
                    <a:gd name="T100" fmla="*/ 12769 w 15409"/>
                    <a:gd name="T101" fmla="*/ 7165 h 14168"/>
                    <a:gd name="T102" fmla="*/ 12700 w 15409"/>
                    <a:gd name="T103" fmla="*/ 7200 h 14168"/>
                    <a:gd name="T104" fmla="*/ 12635 w 15409"/>
                    <a:gd name="T105" fmla="*/ 7207 h 14168"/>
                    <a:gd name="T106" fmla="*/ 12575 w 15409"/>
                    <a:gd name="T107" fmla="*/ 7188 h 14168"/>
                    <a:gd name="T108" fmla="*/ 12521 w 15409"/>
                    <a:gd name="T109" fmla="*/ 7146 h 14168"/>
                    <a:gd name="T110" fmla="*/ 12472 w 15409"/>
                    <a:gd name="T111" fmla="*/ 7083 h 14168"/>
                    <a:gd name="T112" fmla="*/ 12428 w 15409"/>
                    <a:gd name="T113" fmla="*/ 7002 h 14168"/>
                    <a:gd name="T114" fmla="*/ 12390 w 15409"/>
                    <a:gd name="T115" fmla="*/ 6905 h 14168"/>
                    <a:gd name="T116" fmla="*/ 12359 w 15409"/>
                    <a:gd name="T117" fmla="*/ 6796 h 14168"/>
                    <a:gd name="T118" fmla="*/ 12334 w 15409"/>
                    <a:gd name="T119" fmla="*/ 6676 h 14168"/>
                    <a:gd name="T120" fmla="*/ 12316 w 15409"/>
                    <a:gd name="T121" fmla="*/ 6548 h 14168"/>
                    <a:gd name="T122" fmla="*/ 12304 w 15409"/>
                    <a:gd name="T123" fmla="*/ 641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2304" y="6415"/>
                      </a:moveTo>
                      <a:lnTo>
                        <a:pt x="12301" y="6280"/>
                      </a:lnTo>
                      <a:lnTo>
                        <a:pt x="12305" y="6144"/>
                      </a:lnTo>
                      <a:lnTo>
                        <a:pt x="12317" y="6011"/>
                      </a:lnTo>
                      <a:lnTo>
                        <a:pt x="12337" y="5883"/>
                      </a:lnTo>
                      <a:lnTo>
                        <a:pt x="12366" y="5763"/>
                      </a:lnTo>
                      <a:lnTo>
                        <a:pt x="12404" y="5652"/>
                      </a:lnTo>
                      <a:lnTo>
                        <a:pt x="12451" y="5555"/>
                      </a:lnTo>
                      <a:lnTo>
                        <a:pt x="12507" y="5473"/>
                      </a:lnTo>
                      <a:lnTo>
                        <a:pt x="12573" y="5409"/>
                      </a:lnTo>
                      <a:lnTo>
                        <a:pt x="12695" y="5334"/>
                      </a:lnTo>
                      <a:lnTo>
                        <a:pt x="12818" y="5285"/>
                      </a:lnTo>
                      <a:lnTo>
                        <a:pt x="12941" y="5260"/>
                      </a:lnTo>
                      <a:lnTo>
                        <a:pt x="13063" y="5256"/>
                      </a:lnTo>
                      <a:lnTo>
                        <a:pt x="13183" y="5273"/>
                      </a:lnTo>
                      <a:lnTo>
                        <a:pt x="13300" y="5308"/>
                      </a:lnTo>
                      <a:lnTo>
                        <a:pt x="13414" y="5361"/>
                      </a:lnTo>
                      <a:lnTo>
                        <a:pt x="13524" y="5428"/>
                      </a:lnTo>
                      <a:lnTo>
                        <a:pt x="13628" y="5508"/>
                      </a:lnTo>
                      <a:lnTo>
                        <a:pt x="13727" y="5600"/>
                      </a:lnTo>
                      <a:lnTo>
                        <a:pt x="13818" y="5702"/>
                      </a:lnTo>
                      <a:lnTo>
                        <a:pt x="13902" y="5812"/>
                      </a:lnTo>
                      <a:lnTo>
                        <a:pt x="13977" y="5928"/>
                      </a:lnTo>
                      <a:lnTo>
                        <a:pt x="14043" y="6049"/>
                      </a:lnTo>
                      <a:lnTo>
                        <a:pt x="14098" y="6173"/>
                      </a:lnTo>
                      <a:lnTo>
                        <a:pt x="14142" y="6298"/>
                      </a:lnTo>
                      <a:lnTo>
                        <a:pt x="14175" y="6422"/>
                      </a:lnTo>
                      <a:lnTo>
                        <a:pt x="14194" y="6545"/>
                      </a:lnTo>
                      <a:lnTo>
                        <a:pt x="14199" y="6663"/>
                      </a:lnTo>
                      <a:lnTo>
                        <a:pt x="14190" y="6775"/>
                      </a:lnTo>
                      <a:lnTo>
                        <a:pt x="14176" y="6881"/>
                      </a:lnTo>
                      <a:lnTo>
                        <a:pt x="14158" y="6981"/>
                      </a:lnTo>
                      <a:lnTo>
                        <a:pt x="14137" y="7076"/>
                      </a:lnTo>
                      <a:lnTo>
                        <a:pt x="14112" y="7164"/>
                      </a:lnTo>
                      <a:lnTo>
                        <a:pt x="14083" y="7246"/>
                      </a:lnTo>
                      <a:lnTo>
                        <a:pt x="14049" y="7322"/>
                      </a:lnTo>
                      <a:lnTo>
                        <a:pt x="14012" y="7391"/>
                      </a:lnTo>
                      <a:lnTo>
                        <a:pt x="13970" y="7453"/>
                      </a:lnTo>
                      <a:lnTo>
                        <a:pt x="13924" y="7508"/>
                      </a:lnTo>
                      <a:lnTo>
                        <a:pt x="13873" y="7555"/>
                      </a:lnTo>
                      <a:lnTo>
                        <a:pt x="13817" y="7596"/>
                      </a:lnTo>
                      <a:lnTo>
                        <a:pt x="13757" y="7628"/>
                      </a:lnTo>
                      <a:lnTo>
                        <a:pt x="13691" y="7652"/>
                      </a:lnTo>
                      <a:lnTo>
                        <a:pt x="13620" y="7669"/>
                      </a:lnTo>
                      <a:lnTo>
                        <a:pt x="13543" y="7677"/>
                      </a:lnTo>
                      <a:lnTo>
                        <a:pt x="13461" y="7676"/>
                      </a:lnTo>
                      <a:lnTo>
                        <a:pt x="13374" y="7666"/>
                      </a:lnTo>
                      <a:lnTo>
                        <a:pt x="13280" y="7648"/>
                      </a:lnTo>
                      <a:lnTo>
                        <a:pt x="13181" y="7620"/>
                      </a:lnTo>
                      <a:lnTo>
                        <a:pt x="13075" y="7583"/>
                      </a:lnTo>
                      <a:lnTo>
                        <a:pt x="12769" y="7165"/>
                      </a:lnTo>
                      <a:lnTo>
                        <a:pt x="12700" y="7200"/>
                      </a:lnTo>
                      <a:lnTo>
                        <a:pt x="12635" y="7207"/>
                      </a:lnTo>
                      <a:lnTo>
                        <a:pt x="12575" y="7188"/>
                      </a:lnTo>
                      <a:lnTo>
                        <a:pt x="12521" y="7146"/>
                      </a:lnTo>
                      <a:lnTo>
                        <a:pt x="12472" y="7083"/>
                      </a:lnTo>
                      <a:lnTo>
                        <a:pt x="12428" y="7002"/>
                      </a:lnTo>
                      <a:lnTo>
                        <a:pt x="12390" y="6905"/>
                      </a:lnTo>
                      <a:lnTo>
                        <a:pt x="12359" y="6796"/>
                      </a:lnTo>
                      <a:lnTo>
                        <a:pt x="12334" y="6676"/>
                      </a:lnTo>
                      <a:lnTo>
                        <a:pt x="12316" y="6548"/>
                      </a:lnTo>
                      <a:lnTo>
                        <a:pt x="12304" y="641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563 w 15409"/>
                    <a:gd name="T1" fmla="*/ 6396 h 14168"/>
                    <a:gd name="T2" fmla="*/ 11502 w 15409"/>
                    <a:gd name="T3" fmla="*/ 6424 h 14168"/>
                    <a:gd name="T4" fmla="*/ 11441 w 15409"/>
                    <a:gd name="T5" fmla="*/ 6449 h 14168"/>
                    <a:gd name="T6" fmla="*/ 11380 w 15409"/>
                    <a:gd name="T7" fmla="*/ 6469 h 14168"/>
                    <a:gd name="T8" fmla="*/ 11402 w 15409"/>
                    <a:gd name="T9" fmla="*/ 5046 h 14168"/>
                    <a:gd name="T10" fmla="*/ 11498 w 15409"/>
                    <a:gd name="T11" fmla="*/ 5057 h 14168"/>
                    <a:gd name="T12" fmla="*/ 11586 w 15409"/>
                    <a:gd name="T13" fmla="*/ 5081 h 14168"/>
                    <a:gd name="T14" fmla="*/ 11665 w 15409"/>
                    <a:gd name="T15" fmla="*/ 5116 h 14168"/>
                    <a:gd name="T16" fmla="*/ 11736 w 15409"/>
                    <a:gd name="T17" fmla="*/ 5161 h 14168"/>
                    <a:gd name="T18" fmla="*/ 11799 w 15409"/>
                    <a:gd name="T19" fmla="*/ 5215 h 14168"/>
                    <a:gd name="T20" fmla="*/ 11852 w 15409"/>
                    <a:gd name="T21" fmla="*/ 5278 h 14168"/>
                    <a:gd name="T22" fmla="*/ 11898 w 15409"/>
                    <a:gd name="T23" fmla="*/ 5347 h 14168"/>
                    <a:gd name="T24" fmla="*/ 11934 w 15409"/>
                    <a:gd name="T25" fmla="*/ 5421 h 14168"/>
                    <a:gd name="T26" fmla="*/ 11962 w 15409"/>
                    <a:gd name="T27" fmla="*/ 5500 h 14168"/>
                    <a:gd name="T28" fmla="*/ 11981 w 15409"/>
                    <a:gd name="T29" fmla="*/ 5583 h 14168"/>
                    <a:gd name="T30" fmla="*/ 11991 w 15409"/>
                    <a:gd name="T31" fmla="*/ 5667 h 14168"/>
                    <a:gd name="T32" fmla="*/ 11993 w 15409"/>
                    <a:gd name="T33" fmla="*/ 5753 h 14168"/>
                    <a:gd name="T34" fmla="*/ 11985 w 15409"/>
                    <a:gd name="T35" fmla="*/ 5838 h 14168"/>
                    <a:gd name="T36" fmla="*/ 11969 w 15409"/>
                    <a:gd name="T37" fmla="*/ 5922 h 14168"/>
                    <a:gd name="T38" fmla="*/ 11944 w 15409"/>
                    <a:gd name="T39" fmla="*/ 6003 h 14168"/>
                    <a:gd name="T40" fmla="*/ 11909 w 15409"/>
                    <a:gd name="T41" fmla="*/ 6080 h 14168"/>
                    <a:gd name="T42" fmla="*/ 11866 w 15409"/>
                    <a:gd name="T43" fmla="*/ 6153 h 14168"/>
                    <a:gd name="T44" fmla="*/ 11814 w 15409"/>
                    <a:gd name="T45" fmla="*/ 6219 h 14168"/>
                    <a:gd name="T46" fmla="*/ 11752 w 15409"/>
                    <a:gd name="T47" fmla="*/ 6278 h 14168"/>
                    <a:gd name="T48" fmla="*/ 11681 w 15409"/>
                    <a:gd name="T49" fmla="*/ 6329 h 14168"/>
                    <a:gd name="T50" fmla="*/ 11622 w 15409"/>
                    <a:gd name="T51" fmla="*/ 6364 h 14168"/>
                    <a:gd name="T52" fmla="*/ 11563 w 15409"/>
                    <a:gd name="T53" fmla="*/ 639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409" h="14168">
                      <a:moveTo>
                        <a:pt x="11563" y="6396"/>
                      </a:moveTo>
                      <a:lnTo>
                        <a:pt x="11502" y="6424"/>
                      </a:lnTo>
                      <a:lnTo>
                        <a:pt x="11441" y="6449"/>
                      </a:lnTo>
                      <a:lnTo>
                        <a:pt x="11380" y="6469"/>
                      </a:lnTo>
                      <a:lnTo>
                        <a:pt x="11402" y="5046"/>
                      </a:lnTo>
                      <a:lnTo>
                        <a:pt x="11498" y="5057"/>
                      </a:lnTo>
                      <a:lnTo>
                        <a:pt x="11586" y="5081"/>
                      </a:lnTo>
                      <a:lnTo>
                        <a:pt x="11665" y="5116"/>
                      </a:lnTo>
                      <a:lnTo>
                        <a:pt x="11736" y="5161"/>
                      </a:lnTo>
                      <a:lnTo>
                        <a:pt x="11799" y="5215"/>
                      </a:lnTo>
                      <a:lnTo>
                        <a:pt x="11852" y="5278"/>
                      </a:lnTo>
                      <a:lnTo>
                        <a:pt x="11898" y="5347"/>
                      </a:lnTo>
                      <a:lnTo>
                        <a:pt x="11934" y="5421"/>
                      </a:lnTo>
                      <a:lnTo>
                        <a:pt x="11962" y="5500"/>
                      </a:lnTo>
                      <a:lnTo>
                        <a:pt x="11981" y="5583"/>
                      </a:lnTo>
                      <a:lnTo>
                        <a:pt x="11991" y="5667"/>
                      </a:lnTo>
                      <a:lnTo>
                        <a:pt x="11993" y="5753"/>
                      </a:lnTo>
                      <a:lnTo>
                        <a:pt x="11985" y="5838"/>
                      </a:lnTo>
                      <a:lnTo>
                        <a:pt x="11969" y="5922"/>
                      </a:lnTo>
                      <a:lnTo>
                        <a:pt x="11944" y="6003"/>
                      </a:lnTo>
                      <a:lnTo>
                        <a:pt x="11909" y="6080"/>
                      </a:lnTo>
                      <a:lnTo>
                        <a:pt x="11866" y="6153"/>
                      </a:lnTo>
                      <a:lnTo>
                        <a:pt x="11814" y="6219"/>
                      </a:lnTo>
                      <a:lnTo>
                        <a:pt x="11752" y="6278"/>
                      </a:lnTo>
                      <a:lnTo>
                        <a:pt x="11681" y="6329"/>
                      </a:lnTo>
                      <a:lnTo>
                        <a:pt x="11622" y="6364"/>
                      </a:lnTo>
                      <a:lnTo>
                        <a:pt x="11563" y="639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9966 w 15409"/>
                    <a:gd name="T1" fmla="*/ 4825 h 14168"/>
                    <a:gd name="T2" fmla="*/ 9985 w 15409"/>
                    <a:gd name="T3" fmla="*/ 4852 h 14168"/>
                    <a:gd name="T4" fmla="*/ 10009 w 15409"/>
                    <a:gd name="T5" fmla="*/ 4879 h 14168"/>
                    <a:gd name="T6" fmla="*/ 10014 w 15409"/>
                    <a:gd name="T7" fmla="*/ 3918 h 14168"/>
                    <a:gd name="T8" fmla="*/ 10040 w 15409"/>
                    <a:gd name="T9" fmla="*/ 3867 h 14168"/>
                    <a:gd name="T10" fmla="*/ 10068 w 15409"/>
                    <a:gd name="T11" fmla="*/ 3820 h 14168"/>
                    <a:gd name="T12" fmla="*/ 10098 w 15409"/>
                    <a:gd name="T13" fmla="*/ 3778 h 14168"/>
                    <a:gd name="T14" fmla="*/ 10131 w 15409"/>
                    <a:gd name="T15" fmla="*/ 3740 h 14168"/>
                    <a:gd name="T16" fmla="*/ 10167 w 15409"/>
                    <a:gd name="T17" fmla="*/ 3707 h 14168"/>
                    <a:gd name="T18" fmla="*/ 10205 w 15409"/>
                    <a:gd name="T19" fmla="*/ 3677 h 14168"/>
                    <a:gd name="T20" fmla="*/ 10245 w 15409"/>
                    <a:gd name="T21" fmla="*/ 3652 h 14168"/>
                    <a:gd name="T22" fmla="*/ 10289 w 15409"/>
                    <a:gd name="T23" fmla="*/ 3631 h 14168"/>
                    <a:gd name="T24" fmla="*/ 10334 w 15409"/>
                    <a:gd name="T25" fmla="*/ 3615 h 14168"/>
                    <a:gd name="T26" fmla="*/ 10382 w 15409"/>
                    <a:gd name="T27" fmla="*/ 3602 h 14168"/>
                    <a:gd name="T28" fmla="*/ 10433 w 15409"/>
                    <a:gd name="T29" fmla="*/ 3593 h 14168"/>
                    <a:gd name="T30" fmla="*/ 10486 w 15409"/>
                    <a:gd name="T31" fmla="*/ 3589 h 14168"/>
                    <a:gd name="T32" fmla="*/ 10542 w 15409"/>
                    <a:gd name="T33" fmla="*/ 3588 h 14168"/>
                    <a:gd name="T34" fmla="*/ 10600 w 15409"/>
                    <a:gd name="T35" fmla="*/ 3591 h 14168"/>
                    <a:gd name="T36" fmla="*/ 10660 w 15409"/>
                    <a:gd name="T37" fmla="*/ 3598 h 14168"/>
                    <a:gd name="T38" fmla="*/ 10723 w 15409"/>
                    <a:gd name="T39" fmla="*/ 3609 h 14168"/>
                    <a:gd name="T40" fmla="*/ 10789 w 15409"/>
                    <a:gd name="T41" fmla="*/ 3624 h 14168"/>
                    <a:gd name="T42" fmla="*/ 10900 w 15409"/>
                    <a:gd name="T43" fmla="*/ 3658 h 14168"/>
                    <a:gd name="T44" fmla="*/ 10998 w 15409"/>
                    <a:gd name="T45" fmla="*/ 3700 h 14168"/>
                    <a:gd name="T46" fmla="*/ 11085 w 15409"/>
                    <a:gd name="T47" fmla="*/ 3750 h 14168"/>
                    <a:gd name="T48" fmla="*/ 11159 w 15409"/>
                    <a:gd name="T49" fmla="*/ 3806 h 14168"/>
                    <a:gd name="T50" fmla="*/ 11221 w 15409"/>
                    <a:gd name="T51" fmla="*/ 3868 h 14168"/>
                    <a:gd name="T52" fmla="*/ 11271 w 15409"/>
                    <a:gd name="T53" fmla="*/ 3935 h 14168"/>
                    <a:gd name="T54" fmla="*/ 11310 w 15409"/>
                    <a:gd name="T55" fmla="*/ 4006 h 14168"/>
                    <a:gd name="T56" fmla="*/ 11337 w 15409"/>
                    <a:gd name="T57" fmla="*/ 4080 h 14168"/>
                    <a:gd name="T58" fmla="*/ 11353 w 15409"/>
                    <a:gd name="T59" fmla="*/ 4156 h 14168"/>
                    <a:gd name="T60" fmla="*/ 11357 w 15409"/>
                    <a:gd name="T61" fmla="*/ 4234 h 14168"/>
                    <a:gd name="T62" fmla="*/ 11351 w 15409"/>
                    <a:gd name="T63" fmla="*/ 4313 h 14168"/>
                    <a:gd name="T64" fmla="*/ 11333 w 15409"/>
                    <a:gd name="T65" fmla="*/ 4391 h 14168"/>
                    <a:gd name="T66" fmla="*/ 11305 w 15409"/>
                    <a:gd name="T67" fmla="*/ 4468 h 14168"/>
                    <a:gd name="T68" fmla="*/ 11266 w 15409"/>
                    <a:gd name="T69" fmla="*/ 4544 h 14168"/>
                    <a:gd name="T70" fmla="*/ 11216 w 15409"/>
                    <a:gd name="T71" fmla="*/ 4616 h 14168"/>
                    <a:gd name="T72" fmla="*/ 11157 w 15409"/>
                    <a:gd name="T73" fmla="*/ 4685 h 14168"/>
                    <a:gd name="T74" fmla="*/ 11086 w 15409"/>
                    <a:gd name="T75" fmla="*/ 4749 h 14168"/>
                    <a:gd name="T76" fmla="*/ 11006 w 15409"/>
                    <a:gd name="T77" fmla="*/ 4808 h 14168"/>
                    <a:gd name="T78" fmla="*/ 10916 w 15409"/>
                    <a:gd name="T79" fmla="*/ 4861 h 14168"/>
                    <a:gd name="T80" fmla="*/ 10817 w 15409"/>
                    <a:gd name="T81" fmla="*/ 4907 h 14168"/>
                    <a:gd name="T82" fmla="*/ 10762 w 15409"/>
                    <a:gd name="T83" fmla="*/ 4931 h 14168"/>
                    <a:gd name="T84" fmla="*/ 10705 w 15409"/>
                    <a:gd name="T85" fmla="*/ 4952 h 14168"/>
                    <a:gd name="T86" fmla="*/ 10647 w 15409"/>
                    <a:gd name="T87" fmla="*/ 4970 h 14168"/>
                    <a:gd name="T88" fmla="*/ 10589 w 15409"/>
                    <a:gd name="T89" fmla="*/ 4985 h 14168"/>
                    <a:gd name="T90" fmla="*/ 10531 w 15409"/>
                    <a:gd name="T91" fmla="*/ 4997 h 14168"/>
                    <a:gd name="T92" fmla="*/ 10472 w 15409"/>
                    <a:gd name="T93" fmla="*/ 5005 h 14168"/>
                    <a:gd name="T94" fmla="*/ 10413 w 15409"/>
                    <a:gd name="T95" fmla="*/ 5009 h 14168"/>
                    <a:gd name="T96" fmla="*/ 10355 w 15409"/>
                    <a:gd name="T97" fmla="*/ 5009 h 14168"/>
                    <a:gd name="T98" fmla="*/ 10298 w 15409"/>
                    <a:gd name="T99" fmla="*/ 5006 h 14168"/>
                    <a:gd name="T100" fmla="*/ 10242 w 15409"/>
                    <a:gd name="T101" fmla="*/ 4997 h 14168"/>
                    <a:gd name="T102" fmla="*/ 10187 w 15409"/>
                    <a:gd name="T103" fmla="*/ 4985 h 14168"/>
                    <a:gd name="T104" fmla="*/ 10134 w 15409"/>
                    <a:gd name="T105" fmla="*/ 4967 h 14168"/>
                    <a:gd name="T106" fmla="*/ 10084 w 15409"/>
                    <a:gd name="T107" fmla="*/ 4944 h 14168"/>
                    <a:gd name="T108" fmla="*/ 10035 w 15409"/>
                    <a:gd name="T109" fmla="*/ 4916 h 14168"/>
                    <a:gd name="T110" fmla="*/ 9990 w 15409"/>
                    <a:gd name="T111" fmla="*/ 4883 h 14168"/>
                    <a:gd name="T112" fmla="*/ 9947 w 15409"/>
                    <a:gd name="T113" fmla="*/ 4844 h 14168"/>
                    <a:gd name="T114" fmla="*/ 9908 w 15409"/>
                    <a:gd name="T115" fmla="*/ 4800 h 14168"/>
                    <a:gd name="T116" fmla="*/ 9872 w 15409"/>
                    <a:gd name="T117" fmla="*/ 4749 h 14168"/>
                    <a:gd name="T118" fmla="*/ 9840 w 15409"/>
                    <a:gd name="T119" fmla="*/ 4692 h 14168"/>
                    <a:gd name="T120" fmla="*/ 9813 w 15409"/>
                    <a:gd name="T121" fmla="*/ 4628 h 14168"/>
                    <a:gd name="T122" fmla="*/ 9966 w 15409"/>
                    <a:gd name="T123" fmla="*/ 482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9966" y="4825"/>
                      </a:moveTo>
                      <a:lnTo>
                        <a:pt x="9985" y="4852"/>
                      </a:lnTo>
                      <a:lnTo>
                        <a:pt x="10009" y="4879"/>
                      </a:lnTo>
                      <a:lnTo>
                        <a:pt x="10014" y="3918"/>
                      </a:lnTo>
                      <a:lnTo>
                        <a:pt x="10040" y="3867"/>
                      </a:lnTo>
                      <a:lnTo>
                        <a:pt x="10068" y="3820"/>
                      </a:lnTo>
                      <a:lnTo>
                        <a:pt x="10098" y="3778"/>
                      </a:lnTo>
                      <a:lnTo>
                        <a:pt x="10131" y="3740"/>
                      </a:lnTo>
                      <a:lnTo>
                        <a:pt x="10167" y="3707"/>
                      </a:lnTo>
                      <a:lnTo>
                        <a:pt x="10205" y="3677"/>
                      </a:lnTo>
                      <a:lnTo>
                        <a:pt x="10245" y="3652"/>
                      </a:lnTo>
                      <a:lnTo>
                        <a:pt x="10289" y="3631"/>
                      </a:lnTo>
                      <a:lnTo>
                        <a:pt x="10334" y="3615"/>
                      </a:lnTo>
                      <a:lnTo>
                        <a:pt x="10382" y="3602"/>
                      </a:lnTo>
                      <a:lnTo>
                        <a:pt x="10433" y="3593"/>
                      </a:lnTo>
                      <a:lnTo>
                        <a:pt x="10486" y="3589"/>
                      </a:lnTo>
                      <a:lnTo>
                        <a:pt x="10542" y="3588"/>
                      </a:lnTo>
                      <a:lnTo>
                        <a:pt x="10600" y="3591"/>
                      </a:lnTo>
                      <a:lnTo>
                        <a:pt x="10660" y="3598"/>
                      </a:lnTo>
                      <a:lnTo>
                        <a:pt x="10723" y="3609"/>
                      </a:lnTo>
                      <a:lnTo>
                        <a:pt x="10789" y="3624"/>
                      </a:lnTo>
                      <a:lnTo>
                        <a:pt x="10900" y="3658"/>
                      </a:lnTo>
                      <a:lnTo>
                        <a:pt x="10998" y="3700"/>
                      </a:lnTo>
                      <a:lnTo>
                        <a:pt x="11085" y="3750"/>
                      </a:lnTo>
                      <a:lnTo>
                        <a:pt x="11159" y="3806"/>
                      </a:lnTo>
                      <a:lnTo>
                        <a:pt x="11221" y="3868"/>
                      </a:lnTo>
                      <a:lnTo>
                        <a:pt x="11271" y="3935"/>
                      </a:lnTo>
                      <a:lnTo>
                        <a:pt x="11310" y="4006"/>
                      </a:lnTo>
                      <a:lnTo>
                        <a:pt x="11337" y="4080"/>
                      </a:lnTo>
                      <a:lnTo>
                        <a:pt x="11353" y="4156"/>
                      </a:lnTo>
                      <a:lnTo>
                        <a:pt x="11357" y="4234"/>
                      </a:lnTo>
                      <a:lnTo>
                        <a:pt x="11351" y="4313"/>
                      </a:lnTo>
                      <a:lnTo>
                        <a:pt x="11333" y="4391"/>
                      </a:lnTo>
                      <a:lnTo>
                        <a:pt x="11305" y="4468"/>
                      </a:lnTo>
                      <a:lnTo>
                        <a:pt x="11266" y="4544"/>
                      </a:lnTo>
                      <a:lnTo>
                        <a:pt x="11216" y="4616"/>
                      </a:lnTo>
                      <a:lnTo>
                        <a:pt x="11157" y="4685"/>
                      </a:lnTo>
                      <a:lnTo>
                        <a:pt x="11086" y="4749"/>
                      </a:lnTo>
                      <a:lnTo>
                        <a:pt x="11006" y="4808"/>
                      </a:lnTo>
                      <a:lnTo>
                        <a:pt x="10916" y="4861"/>
                      </a:lnTo>
                      <a:lnTo>
                        <a:pt x="10817" y="4907"/>
                      </a:lnTo>
                      <a:lnTo>
                        <a:pt x="10762" y="4931"/>
                      </a:lnTo>
                      <a:lnTo>
                        <a:pt x="10705" y="4952"/>
                      </a:lnTo>
                      <a:lnTo>
                        <a:pt x="10647" y="4970"/>
                      </a:lnTo>
                      <a:lnTo>
                        <a:pt x="10589" y="4985"/>
                      </a:lnTo>
                      <a:lnTo>
                        <a:pt x="10531" y="4997"/>
                      </a:lnTo>
                      <a:lnTo>
                        <a:pt x="10472" y="5005"/>
                      </a:lnTo>
                      <a:lnTo>
                        <a:pt x="10413" y="5009"/>
                      </a:lnTo>
                      <a:lnTo>
                        <a:pt x="10355" y="5009"/>
                      </a:lnTo>
                      <a:lnTo>
                        <a:pt x="10298" y="5006"/>
                      </a:lnTo>
                      <a:lnTo>
                        <a:pt x="10242" y="4997"/>
                      </a:lnTo>
                      <a:lnTo>
                        <a:pt x="10187" y="4985"/>
                      </a:lnTo>
                      <a:lnTo>
                        <a:pt x="10134" y="4967"/>
                      </a:lnTo>
                      <a:lnTo>
                        <a:pt x="10084" y="4944"/>
                      </a:lnTo>
                      <a:lnTo>
                        <a:pt x="10035" y="4916"/>
                      </a:lnTo>
                      <a:lnTo>
                        <a:pt x="9990" y="4883"/>
                      </a:lnTo>
                      <a:lnTo>
                        <a:pt x="9947" y="4844"/>
                      </a:lnTo>
                      <a:lnTo>
                        <a:pt x="9908" y="4800"/>
                      </a:lnTo>
                      <a:lnTo>
                        <a:pt x="9872" y="4749"/>
                      </a:lnTo>
                      <a:lnTo>
                        <a:pt x="9840" y="4692"/>
                      </a:lnTo>
                      <a:lnTo>
                        <a:pt x="9813" y="4628"/>
                      </a:lnTo>
                      <a:lnTo>
                        <a:pt x="9966" y="482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9914 w 15409"/>
                    <a:gd name="T1" fmla="*/ 4291 h 14168"/>
                    <a:gd name="T2" fmla="*/ 9921 w 15409"/>
                    <a:gd name="T3" fmla="*/ 4249 h 14168"/>
                    <a:gd name="T4" fmla="*/ 9928 w 15409"/>
                    <a:gd name="T5" fmla="*/ 4209 h 14168"/>
                    <a:gd name="T6" fmla="*/ 9936 w 15409"/>
                    <a:gd name="T7" fmla="*/ 4170 h 14168"/>
                    <a:gd name="T8" fmla="*/ 9944 w 15409"/>
                    <a:gd name="T9" fmla="*/ 4133 h 14168"/>
                    <a:gd name="T10" fmla="*/ 9953 w 15409"/>
                    <a:gd name="T11" fmla="*/ 4098 h 14168"/>
                    <a:gd name="T12" fmla="*/ 9971 w 15409"/>
                    <a:gd name="T13" fmla="*/ 4034 h 14168"/>
                    <a:gd name="T14" fmla="*/ 9991 w 15409"/>
                    <a:gd name="T15" fmla="*/ 3973 h 14168"/>
                    <a:gd name="T16" fmla="*/ 10014 w 15409"/>
                    <a:gd name="T17" fmla="*/ 3918 h 14168"/>
                    <a:gd name="T18" fmla="*/ 10009 w 15409"/>
                    <a:gd name="T19" fmla="*/ 4879 h 14168"/>
                    <a:gd name="T20" fmla="*/ 9966 w 15409"/>
                    <a:gd name="T21" fmla="*/ 4825 h 14168"/>
                    <a:gd name="T22" fmla="*/ 9965 w 15409"/>
                    <a:gd name="T23" fmla="*/ 4822 h 14168"/>
                    <a:gd name="T24" fmla="*/ 9947 w 15409"/>
                    <a:gd name="T25" fmla="*/ 4790 h 14168"/>
                    <a:gd name="T26" fmla="*/ 9933 w 15409"/>
                    <a:gd name="T27" fmla="*/ 4755 h 14168"/>
                    <a:gd name="T28" fmla="*/ 9921 w 15409"/>
                    <a:gd name="T29" fmla="*/ 4718 h 14168"/>
                    <a:gd name="T30" fmla="*/ 9912 w 15409"/>
                    <a:gd name="T31" fmla="*/ 4679 h 14168"/>
                    <a:gd name="T32" fmla="*/ 9905 w 15409"/>
                    <a:gd name="T33" fmla="*/ 4638 h 14168"/>
                    <a:gd name="T34" fmla="*/ 9900 w 15409"/>
                    <a:gd name="T35" fmla="*/ 4596 h 14168"/>
                    <a:gd name="T36" fmla="*/ 9898 w 15409"/>
                    <a:gd name="T37" fmla="*/ 4553 h 14168"/>
                    <a:gd name="T38" fmla="*/ 9897 w 15409"/>
                    <a:gd name="T39" fmla="*/ 4509 h 14168"/>
                    <a:gd name="T40" fmla="*/ 9898 w 15409"/>
                    <a:gd name="T41" fmla="*/ 4465 h 14168"/>
                    <a:gd name="T42" fmla="*/ 9900 w 15409"/>
                    <a:gd name="T43" fmla="*/ 4421 h 14168"/>
                    <a:gd name="T44" fmla="*/ 9904 w 15409"/>
                    <a:gd name="T45" fmla="*/ 4377 h 14168"/>
                    <a:gd name="T46" fmla="*/ 9909 w 15409"/>
                    <a:gd name="T47" fmla="*/ 4334 h 14168"/>
                    <a:gd name="T48" fmla="*/ 9914 w 15409"/>
                    <a:gd name="T49" fmla="*/ 429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409" h="14168">
                      <a:moveTo>
                        <a:pt x="9914" y="4291"/>
                      </a:moveTo>
                      <a:lnTo>
                        <a:pt x="9921" y="4249"/>
                      </a:lnTo>
                      <a:lnTo>
                        <a:pt x="9928" y="4209"/>
                      </a:lnTo>
                      <a:lnTo>
                        <a:pt x="9936" y="4170"/>
                      </a:lnTo>
                      <a:lnTo>
                        <a:pt x="9944" y="4133"/>
                      </a:lnTo>
                      <a:lnTo>
                        <a:pt x="9953" y="4098"/>
                      </a:lnTo>
                      <a:lnTo>
                        <a:pt x="9971" y="4034"/>
                      </a:lnTo>
                      <a:lnTo>
                        <a:pt x="9991" y="3973"/>
                      </a:lnTo>
                      <a:lnTo>
                        <a:pt x="10014" y="3918"/>
                      </a:lnTo>
                      <a:lnTo>
                        <a:pt x="10009" y="4879"/>
                      </a:lnTo>
                      <a:lnTo>
                        <a:pt x="9966" y="4825"/>
                      </a:lnTo>
                      <a:lnTo>
                        <a:pt x="9965" y="4822"/>
                      </a:lnTo>
                      <a:lnTo>
                        <a:pt x="9947" y="4790"/>
                      </a:lnTo>
                      <a:lnTo>
                        <a:pt x="9933" y="4755"/>
                      </a:lnTo>
                      <a:lnTo>
                        <a:pt x="9921" y="4718"/>
                      </a:lnTo>
                      <a:lnTo>
                        <a:pt x="9912" y="4679"/>
                      </a:lnTo>
                      <a:lnTo>
                        <a:pt x="9905" y="4638"/>
                      </a:lnTo>
                      <a:lnTo>
                        <a:pt x="9900" y="4596"/>
                      </a:lnTo>
                      <a:lnTo>
                        <a:pt x="9898" y="4553"/>
                      </a:lnTo>
                      <a:lnTo>
                        <a:pt x="9897" y="4509"/>
                      </a:lnTo>
                      <a:lnTo>
                        <a:pt x="9898" y="4465"/>
                      </a:lnTo>
                      <a:lnTo>
                        <a:pt x="9900" y="4421"/>
                      </a:lnTo>
                      <a:lnTo>
                        <a:pt x="9904" y="4377"/>
                      </a:lnTo>
                      <a:lnTo>
                        <a:pt x="9909" y="4334"/>
                      </a:lnTo>
                      <a:lnTo>
                        <a:pt x="9914" y="429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8319 w 15409"/>
                    <a:gd name="T1" fmla="*/ 3282 h 14168"/>
                    <a:gd name="T2" fmla="*/ 8420 w 15409"/>
                    <a:gd name="T3" fmla="*/ 3219 h 14168"/>
                    <a:gd name="T4" fmla="*/ 8524 w 15409"/>
                    <a:gd name="T5" fmla="*/ 3175 h 14168"/>
                    <a:gd name="T6" fmla="*/ 8632 w 15409"/>
                    <a:gd name="T7" fmla="*/ 3149 h 14168"/>
                    <a:gd name="T8" fmla="*/ 8740 w 15409"/>
                    <a:gd name="T9" fmla="*/ 3141 h 14168"/>
                    <a:gd name="T10" fmla="*/ 8849 w 15409"/>
                    <a:gd name="T11" fmla="*/ 3150 h 14168"/>
                    <a:gd name="T12" fmla="*/ 8956 w 15409"/>
                    <a:gd name="T13" fmla="*/ 3174 h 14168"/>
                    <a:gd name="T14" fmla="*/ 9060 w 15409"/>
                    <a:gd name="T15" fmla="*/ 3213 h 14168"/>
                    <a:gd name="T16" fmla="*/ 9161 w 15409"/>
                    <a:gd name="T17" fmla="*/ 3266 h 14168"/>
                    <a:gd name="T18" fmla="*/ 9255 w 15409"/>
                    <a:gd name="T19" fmla="*/ 3331 h 14168"/>
                    <a:gd name="T20" fmla="*/ 9343 w 15409"/>
                    <a:gd name="T21" fmla="*/ 3409 h 14168"/>
                    <a:gd name="T22" fmla="*/ 9422 w 15409"/>
                    <a:gd name="T23" fmla="*/ 3498 h 14168"/>
                    <a:gd name="T24" fmla="*/ 9492 w 15409"/>
                    <a:gd name="T25" fmla="*/ 3596 h 14168"/>
                    <a:gd name="T26" fmla="*/ 9550 w 15409"/>
                    <a:gd name="T27" fmla="*/ 3704 h 14168"/>
                    <a:gd name="T28" fmla="*/ 9596 w 15409"/>
                    <a:gd name="T29" fmla="*/ 3821 h 14168"/>
                    <a:gd name="T30" fmla="*/ 9629 w 15409"/>
                    <a:gd name="T31" fmla="*/ 3944 h 14168"/>
                    <a:gd name="T32" fmla="*/ 9645 w 15409"/>
                    <a:gd name="T33" fmla="*/ 4074 h 14168"/>
                    <a:gd name="T34" fmla="*/ 9646 w 15409"/>
                    <a:gd name="T35" fmla="*/ 4210 h 14168"/>
                    <a:gd name="T36" fmla="*/ 9635 w 15409"/>
                    <a:gd name="T37" fmla="*/ 4275 h 14168"/>
                    <a:gd name="T38" fmla="*/ 9620 w 15409"/>
                    <a:gd name="T39" fmla="*/ 4338 h 14168"/>
                    <a:gd name="T40" fmla="*/ 9601 w 15409"/>
                    <a:gd name="T41" fmla="*/ 4397 h 14168"/>
                    <a:gd name="T42" fmla="*/ 9577 w 15409"/>
                    <a:gd name="T43" fmla="*/ 4453 h 14168"/>
                    <a:gd name="T44" fmla="*/ 9550 w 15409"/>
                    <a:gd name="T45" fmla="*/ 4506 h 14168"/>
                    <a:gd name="T46" fmla="*/ 9519 w 15409"/>
                    <a:gd name="T47" fmla="*/ 4555 h 14168"/>
                    <a:gd name="T48" fmla="*/ 9484 w 15409"/>
                    <a:gd name="T49" fmla="*/ 4600 h 14168"/>
                    <a:gd name="T50" fmla="*/ 9446 w 15409"/>
                    <a:gd name="T51" fmla="*/ 4642 h 14168"/>
                    <a:gd name="T52" fmla="*/ 9405 w 15409"/>
                    <a:gd name="T53" fmla="*/ 4681 h 14168"/>
                    <a:gd name="T54" fmla="*/ 9360 w 15409"/>
                    <a:gd name="T55" fmla="*/ 4715 h 14168"/>
                    <a:gd name="T56" fmla="*/ 9313 w 15409"/>
                    <a:gd name="T57" fmla="*/ 4746 h 14168"/>
                    <a:gd name="T58" fmla="*/ 9262 w 15409"/>
                    <a:gd name="T59" fmla="*/ 4772 h 14168"/>
                    <a:gd name="T60" fmla="*/ 9210 w 15409"/>
                    <a:gd name="T61" fmla="*/ 4794 h 14168"/>
                    <a:gd name="T62" fmla="*/ 9154 w 15409"/>
                    <a:gd name="T63" fmla="*/ 4812 h 14168"/>
                    <a:gd name="T64" fmla="*/ 9097 w 15409"/>
                    <a:gd name="T65" fmla="*/ 4825 h 14168"/>
                    <a:gd name="T66" fmla="*/ 9037 w 15409"/>
                    <a:gd name="T67" fmla="*/ 4834 h 14168"/>
                    <a:gd name="T68" fmla="*/ 8976 w 15409"/>
                    <a:gd name="T69" fmla="*/ 4839 h 14168"/>
                    <a:gd name="T70" fmla="*/ 8913 w 15409"/>
                    <a:gd name="T71" fmla="*/ 4838 h 14168"/>
                    <a:gd name="T72" fmla="*/ 8848 w 15409"/>
                    <a:gd name="T73" fmla="*/ 4833 h 14168"/>
                    <a:gd name="T74" fmla="*/ 8781 w 15409"/>
                    <a:gd name="T75" fmla="*/ 4823 h 14168"/>
                    <a:gd name="T76" fmla="*/ 8531 w 15409"/>
                    <a:gd name="T77" fmla="*/ 4739 h 14168"/>
                    <a:gd name="T78" fmla="*/ 8446 w 15409"/>
                    <a:gd name="T79" fmla="*/ 4738 h 14168"/>
                    <a:gd name="T80" fmla="*/ 8369 w 15409"/>
                    <a:gd name="T81" fmla="*/ 4725 h 14168"/>
                    <a:gd name="T82" fmla="*/ 8299 w 15409"/>
                    <a:gd name="T83" fmla="*/ 4703 h 14168"/>
                    <a:gd name="T84" fmla="*/ 8235 w 15409"/>
                    <a:gd name="T85" fmla="*/ 4671 h 14168"/>
                    <a:gd name="T86" fmla="*/ 8178 w 15409"/>
                    <a:gd name="T87" fmla="*/ 4631 h 14168"/>
                    <a:gd name="T88" fmla="*/ 8128 w 15409"/>
                    <a:gd name="T89" fmla="*/ 4584 h 14168"/>
                    <a:gd name="T90" fmla="*/ 8084 w 15409"/>
                    <a:gd name="T91" fmla="*/ 4530 h 14168"/>
                    <a:gd name="T92" fmla="*/ 8047 w 15409"/>
                    <a:gd name="T93" fmla="*/ 4469 h 14168"/>
                    <a:gd name="T94" fmla="*/ 8016 w 15409"/>
                    <a:gd name="T95" fmla="*/ 4404 h 14168"/>
                    <a:gd name="T96" fmla="*/ 7991 w 15409"/>
                    <a:gd name="T97" fmla="*/ 4335 h 14168"/>
                    <a:gd name="T98" fmla="*/ 7972 w 15409"/>
                    <a:gd name="T99" fmla="*/ 4262 h 14168"/>
                    <a:gd name="T100" fmla="*/ 7959 w 15409"/>
                    <a:gd name="T101" fmla="*/ 4187 h 14168"/>
                    <a:gd name="T102" fmla="*/ 7951 w 15409"/>
                    <a:gd name="T103" fmla="*/ 4110 h 14168"/>
                    <a:gd name="T104" fmla="*/ 7950 w 15409"/>
                    <a:gd name="T105" fmla="*/ 4033 h 14168"/>
                    <a:gd name="T106" fmla="*/ 7954 w 15409"/>
                    <a:gd name="T107" fmla="*/ 3955 h 14168"/>
                    <a:gd name="T108" fmla="*/ 7964 w 15409"/>
                    <a:gd name="T109" fmla="*/ 3878 h 14168"/>
                    <a:gd name="T110" fmla="*/ 7979 w 15409"/>
                    <a:gd name="T111" fmla="*/ 3803 h 14168"/>
                    <a:gd name="T112" fmla="*/ 8000 w 15409"/>
                    <a:gd name="T113" fmla="*/ 3731 h 14168"/>
                    <a:gd name="T114" fmla="*/ 8026 w 15409"/>
                    <a:gd name="T115" fmla="*/ 3661 h 14168"/>
                    <a:gd name="T116" fmla="*/ 8056 w 15409"/>
                    <a:gd name="T117" fmla="*/ 3596 h 14168"/>
                    <a:gd name="T118" fmla="*/ 8136 w 15409"/>
                    <a:gd name="T119" fmla="*/ 3470 h 14168"/>
                    <a:gd name="T120" fmla="*/ 8224 w 15409"/>
                    <a:gd name="T121" fmla="*/ 3365 h 14168"/>
                    <a:gd name="T122" fmla="*/ 8319 w 15409"/>
                    <a:gd name="T123" fmla="*/ 328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8319" y="3282"/>
                      </a:moveTo>
                      <a:lnTo>
                        <a:pt x="8420" y="3219"/>
                      </a:lnTo>
                      <a:lnTo>
                        <a:pt x="8524" y="3175"/>
                      </a:lnTo>
                      <a:lnTo>
                        <a:pt x="8632" y="3149"/>
                      </a:lnTo>
                      <a:lnTo>
                        <a:pt x="8740" y="3141"/>
                      </a:lnTo>
                      <a:lnTo>
                        <a:pt x="8849" y="3150"/>
                      </a:lnTo>
                      <a:lnTo>
                        <a:pt x="8956" y="3174"/>
                      </a:lnTo>
                      <a:lnTo>
                        <a:pt x="9060" y="3213"/>
                      </a:lnTo>
                      <a:lnTo>
                        <a:pt x="9161" y="3266"/>
                      </a:lnTo>
                      <a:lnTo>
                        <a:pt x="9255" y="3331"/>
                      </a:lnTo>
                      <a:lnTo>
                        <a:pt x="9343" y="3409"/>
                      </a:lnTo>
                      <a:lnTo>
                        <a:pt x="9422" y="3498"/>
                      </a:lnTo>
                      <a:lnTo>
                        <a:pt x="9492" y="3596"/>
                      </a:lnTo>
                      <a:lnTo>
                        <a:pt x="9550" y="3704"/>
                      </a:lnTo>
                      <a:lnTo>
                        <a:pt x="9596" y="3821"/>
                      </a:lnTo>
                      <a:lnTo>
                        <a:pt x="9629" y="3944"/>
                      </a:lnTo>
                      <a:lnTo>
                        <a:pt x="9645" y="4074"/>
                      </a:lnTo>
                      <a:lnTo>
                        <a:pt x="9646" y="4210"/>
                      </a:lnTo>
                      <a:lnTo>
                        <a:pt x="9635" y="4275"/>
                      </a:lnTo>
                      <a:lnTo>
                        <a:pt x="9620" y="4338"/>
                      </a:lnTo>
                      <a:lnTo>
                        <a:pt x="9601" y="4397"/>
                      </a:lnTo>
                      <a:lnTo>
                        <a:pt x="9577" y="4453"/>
                      </a:lnTo>
                      <a:lnTo>
                        <a:pt x="9550" y="4506"/>
                      </a:lnTo>
                      <a:lnTo>
                        <a:pt x="9519" y="4555"/>
                      </a:lnTo>
                      <a:lnTo>
                        <a:pt x="9484" y="4600"/>
                      </a:lnTo>
                      <a:lnTo>
                        <a:pt x="9446" y="4642"/>
                      </a:lnTo>
                      <a:lnTo>
                        <a:pt x="9405" y="4681"/>
                      </a:lnTo>
                      <a:lnTo>
                        <a:pt x="9360" y="4715"/>
                      </a:lnTo>
                      <a:lnTo>
                        <a:pt x="9313" y="4746"/>
                      </a:lnTo>
                      <a:lnTo>
                        <a:pt x="9262" y="4772"/>
                      </a:lnTo>
                      <a:lnTo>
                        <a:pt x="9210" y="4794"/>
                      </a:lnTo>
                      <a:lnTo>
                        <a:pt x="9154" y="4812"/>
                      </a:lnTo>
                      <a:lnTo>
                        <a:pt x="9097" y="4825"/>
                      </a:lnTo>
                      <a:lnTo>
                        <a:pt x="9037" y="4834"/>
                      </a:lnTo>
                      <a:lnTo>
                        <a:pt x="8976" y="4839"/>
                      </a:lnTo>
                      <a:lnTo>
                        <a:pt x="8913" y="4838"/>
                      </a:lnTo>
                      <a:lnTo>
                        <a:pt x="8848" y="4833"/>
                      </a:lnTo>
                      <a:lnTo>
                        <a:pt x="8781" y="4823"/>
                      </a:lnTo>
                      <a:lnTo>
                        <a:pt x="8531" y="4739"/>
                      </a:lnTo>
                      <a:lnTo>
                        <a:pt x="8446" y="4738"/>
                      </a:lnTo>
                      <a:lnTo>
                        <a:pt x="8369" y="4725"/>
                      </a:lnTo>
                      <a:lnTo>
                        <a:pt x="8299" y="4703"/>
                      </a:lnTo>
                      <a:lnTo>
                        <a:pt x="8235" y="4671"/>
                      </a:lnTo>
                      <a:lnTo>
                        <a:pt x="8178" y="4631"/>
                      </a:lnTo>
                      <a:lnTo>
                        <a:pt x="8128" y="4584"/>
                      </a:lnTo>
                      <a:lnTo>
                        <a:pt x="8084" y="4530"/>
                      </a:lnTo>
                      <a:lnTo>
                        <a:pt x="8047" y="4469"/>
                      </a:lnTo>
                      <a:lnTo>
                        <a:pt x="8016" y="4404"/>
                      </a:lnTo>
                      <a:lnTo>
                        <a:pt x="7991" y="4335"/>
                      </a:lnTo>
                      <a:lnTo>
                        <a:pt x="7972" y="4262"/>
                      </a:lnTo>
                      <a:lnTo>
                        <a:pt x="7959" y="4187"/>
                      </a:lnTo>
                      <a:lnTo>
                        <a:pt x="7951" y="4110"/>
                      </a:lnTo>
                      <a:lnTo>
                        <a:pt x="7950" y="4033"/>
                      </a:lnTo>
                      <a:lnTo>
                        <a:pt x="7954" y="3955"/>
                      </a:lnTo>
                      <a:lnTo>
                        <a:pt x="7964" y="3878"/>
                      </a:lnTo>
                      <a:lnTo>
                        <a:pt x="7979" y="3803"/>
                      </a:lnTo>
                      <a:lnTo>
                        <a:pt x="8000" y="3731"/>
                      </a:lnTo>
                      <a:lnTo>
                        <a:pt x="8026" y="3661"/>
                      </a:lnTo>
                      <a:lnTo>
                        <a:pt x="8056" y="3596"/>
                      </a:lnTo>
                      <a:lnTo>
                        <a:pt x="8136" y="3470"/>
                      </a:lnTo>
                      <a:lnTo>
                        <a:pt x="8224" y="3365"/>
                      </a:lnTo>
                      <a:lnTo>
                        <a:pt x="8319" y="3282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2490 w 15409"/>
                    <a:gd name="T1" fmla="*/ 9651 h 14168"/>
                    <a:gd name="T2" fmla="*/ 12542 w 15409"/>
                    <a:gd name="T3" fmla="*/ 9638 h 14168"/>
                    <a:gd name="T4" fmla="*/ 12589 w 15409"/>
                    <a:gd name="T5" fmla="*/ 9634 h 14168"/>
                    <a:gd name="T6" fmla="*/ 12633 w 15409"/>
                    <a:gd name="T7" fmla="*/ 9640 h 14168"/>
                    <a:gd name="T8" fmla="*/ 12672 w 15409"/>
                    <a:gd name="T9" fmla="*/ 9653 h 14168"/>
                    <a:gd name="T10" fmla="*/ 12707 w 15409"/>
                    <a:gd name="T11" fmla="*/ 9674 h 14168"/>
                    <a:gd name="T12" fmla="*/ 12738 w 15409"/>
                    <a:gd name="T13" fmla="*/ 9702 h 14168"/>
                    <a:gd name="T14" fmla="*/ 12766 w 15409"/>
                    <a:gd name="T15" fmla="*/ 9736 h 14168"/>
                    <a:gd name="T16" fmla="*/ 12790 w 15409"/>
                    <a:gd name="T17" fmla="*/ 9774 h 14168"/>
                    <a:gd name="T18" fmla="*/ 12810 w 15409"/>
                    <a:gd name="T19" fmla="*/ 9817 h 14168"/>
                    <a:gd name="T20" fmla="*/ 12827 w 15409"/>
                    <a:gd name="T21" fmla="*/ 9864 h 14168"/>
                    <a:gd name="T22" fmla="*/ 12841 w 15409"/>
                    <a:gd name="T23" fmla="*/ 9913 h 14168"/>
                    <a:gd name="T24" fmla="*/ 12852 w 15409"/>
                    <a:gd name="T25" fmla="*/ 9965 h 14168"/>
                    <a:gd name="T26" fmla="*/ 12860 w 15409"/>
                    <a:gd name="T27" fmla="*/ 10017 h 14168"/>
                    <a:gd name="T28" fmla="*/ 12865 w 15409"/>
                    <a:gd name="T29" fmla="*/ 10070 h 14168"/>
                    <a:gd name="T30" fmla="*/ 12867 w 15409"/>
                    <a:gd name="T31" fmla="*/ 10123 h 14168"/>
                    <a:gd name="T32" fmla="*/ 12867 w 15409"/>
                    <a:gd name="T33" fmla="*/ 10175 h 14168"/>
                    <a:gd name="T34" fmla="*/ 12864 w 15409"/>
                    <a:gd name="T35" fmla="*/ 10225 h 14168"/>
                    <a:gd name="T36" fmla="*/ 12859 w 15409"/>
                    <a:gd name="T37" fmla="*/ 10272 h 14168"/>
                    <a:gd name="T38" fmla="*/ 12852 w 15409"/>
                    <a:gd name="T39" fmla="*/ 10316 h 14168"/>
                    <a:gd name="T40" fmla="*/ 12838 w 15409"/>
                    <a:gd name="T41" fmla="*/ 10348 h 14168"/>
                    <a:gd name="T42" fmla="*/ 12823 w 15409"/>
                    <a:gd name="T43" fmla="*/ 10378 h 14168"/>
                    <a:gd name="T44" fmla="*/ 12806 w 15409"/>
                    <a:gd name="T45" fmla="*/ 10405 h 14168"/>
                    <a:gd name="T46" fmla="*/ 12786 w 15409"/>
                    <a:gd name="T47" fmla="*/ 10429 h 14168"/>
                    <a:gd name="T48" fmla="*/ 12765 w 15409"/>
                    <a:gd name="T49" fmla="*/ 10451 h 14168"/>
                    <a:gd name="T50" fmla="*/ 12743 w 15409"/>
                    <a:gd name="T51" fmla="*/ 10470 h 14168"/>
                    <a:gd name="T52" fmla="*/ 12719 w 15409"/>
                    <a:gd name="T53" fmla="*/ 10486 h 14168"/>
                    <a:gd name="T54" fmla="*/ 12694 w 15409"/>
                    <a:gd name="T55" fmla="*/ 10499 h 14168"/>
                    <a:gd name="T56" fmla="*/ 12667 w 15409"/>
                    <a:gd name="T57" fmla="*/ 10510 h 14168"/>
                    <a:gd name="T58" fmla="*/ 12640 w 15409"/>
                    <a:gd name="T59" fmla="*/ 10518 h 14168"/>
                    <a:gd name="T60" fmla="*/ 12611 w 15409"/>
                    <a:gd name="T61" fmla="*/ 10523 h 14168"/>
                    <a:gd name="T62" fmla="*/ 12581 w 15409"/>
                    <a:gd name="T63" fmla="*/ 10524 h 14168"/>
                    <a:gd name="T64" fmla="*/ 12551 w 15409"/>
                    <a:gd name="T65" fmla="*/ 10523 h 14168"/>
                    <a:gd name="T66" fmla="*/ 12519 w 15409"/>
                    <a:gd name="T67" fmla="*/ 10519 h 14168"/>
                    <a:gd name="T68" fmla="*/ 12487 w 15409"/>
                    <a:gd name="T69" fmla="*/ 10512 h 14168"/>
                    <a:gd name="T70" fmla="*/ 12455 w 15409"/>
                    <a:gd name="T71" fmla="*/ 10501 h 14168"/>
                    <a:gd name="T72" fmla="*/ 12422 w 15409"/>
                    <a:gd name="T73" fmla="*/ 10488 h 14168"/>
                    <a:gd name="T74" fmla="*/ 12389 w 15409"/>
                    <a:gd name="T75" fmla="*/ 10471 h 14168"/>
                    <a:gd name="T76" fmla="*/ 12356 w 15409"/>
                    <a:gd name="T77" fmla="*/ 10451 h 14168"/>
                    <a:gd name="T78" fmla="*/ 12322 w 15409"/>
                    <a:gd name="T79" fmla="*/ 10427 h 14168"/>
                    <a:gd name="T80" fmla="*/ 12350 w 15409"/>
                    <a:gd name="T81" fmla="*/ 10511 h 14168"/>
                    <a:gd name="T82" fmla="*/ 12326 w 15409"/>
                    <a:gd name="T83" fmla="*/ 10479 h 14168"/>
                    <a:gd name="T84" fmla="*/ 12304 w 15409"/>
                    <a:gd name="T85" fmla="*/ 10443 h 14168"/>
                    <a:gd name="T86" fmla="*/ 12283 w 15409"/>
                    <a:gd name="T87" fmla="*/ 10403 h 14168"/>
                    <a:gd name="T88" fmla="*/ 12265 w 15409"/>
                    <a:gd name="T89" fmla="*/ 10360 h 14168"/>
                    <a:gd name="T90" fmla="*/ 12250 w 15409"/>
                    <a:gd name="T91" fmla="*/ 10314 h 14168"/>
                    <a:gd name="T92" fmla="*/ 12237 w 15409"/>
                    <a:gd name="T93" fmla="*/ 10265 h 14168"/>
                    <a:gd name="T94" fmla="*/ 12226 w 15409"/>
                    <a:gd name="T95" fmla="*/ 10215 h 14168"/>
                    <a:gd name="T96" fmla="*/ 12219 w 15409"/>
                    <a:gd name="T97" fmla="*/ 10164 h 14168"/>
                    <a:gd name="T98" fmla="*/ 12215 w 15409"/>
                    <a:gd name="T99" fmla="*/ 10113 h 14168"/>
                    <a:gd name="T100" fmla="*/ 12214 w 15409"/>
                    <a:gd name="T101" fmla="*/ 10061 h 14168"/>
                    <a:gd name="T102" fmla="*/ 12217 w 15409"/>
                    <a:gd name="T103" fmla="*/ 10010 h 14168"/>
                    <a:gd name="T104" fmla="*/ 12224 w 15409"/>
                    <a:gd name="T105" fmla="*/ 9961 h 14168"/>
                    <a:gd name="T106" fmla="*/ 12234 w 15409"/>
                    <a:gd name="T107" fmla="*/ 9913 h 14168"/>
                    <a:gd name="T108" fmla="*/ 12249 w 15409"/>
                    <a:gd name="T109" fmla="*/ 9867 h 14168"/>
                    <a:gd name="T110" fmla="*/ 12268 w 15409"/>
                    <a:gd name="T111" fmla="*/ 9825 h 14168"/>
                    <a:gd name="T112" fmla="*/ 12291 w 15409"/>
                    <a:gd name="T113" fmla="*/ 9786 h 14168"/>
                    <a:gd name="T114" fmla="*/ 12320 w 15409"/>
                    <a:gd name="T115" fmla="*/ 9750 h 14168"/>
                    <a:gd name="T116" fmla="*/ 12353 w 15409"/>
                    <a:gd name="T117" fmla="*/ 9720 h 14168"/>
                    <a:gd name="T118" fmla="*/ 12391 w 15409"/>
                    <a:gd name="T119" fmla="*/ 9694 h 14168"/>
                    <a:gd name="T120" fmla="*/ 12434 w 15409"/>
                    <a:gd name="T121" fmla="*/ 9675 h 14168"/>
                    <a:gd name="T122" fmla="*/ 12490 w 15409"/>
                    <a:gd name="T123" fmla="*/ 965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2490" y="9651"/>
                      </a:moveTo>
                      <a:lnTo>
                        <a:pt x="12542" y="9638"/>
                      </a:lnTo>
                      <a:lnTo>
                        <a:pt x="12589" y="9634"/>
                      </a:lnTo>
                      <a:lnTo>
                        <a:pt x="12633" y="9640"/>
                      </a:lnTo>
                      <a:lnTo>
                        <a:pt x="12672" y="9653"/>
                      </a:lnTo>
                      <a:lnTo>
                        <a:pt x="12707" y="9674"/>
                      </a:lnTo>
                      <a:lnTo>
                        <a:pt x="12738" y="9702"/>
                      </a:lnTo>
                      <a:lnTo>
                        <a:pt x="12766" y="9736"/>
                      </a:lnTo>
                      <a:lnTo>
                        <a:pt x="12790" y="9774"/>
                      </a:lnTo>
                      <a:lnTo>
                        <a:pt x="12810" y="9817"/>
                      </a:lnTo>
                      <a:lnTo>
                        <a:pt x="12827" y="9864"/>
                      </a:lnTo>
                      <a:lnTo>
                        <a:pt x="12841" y="9913"/>
                      </a:lnTo>
                      <a:lnTo>
                        <a:pt x="12852" y="9965"/>
                      </a:lnTo>
                      <a:lnTo>
                        <a:pt x="12860" y="10017"/>
                      </a:lnTo>
                      <a:lnTo>
                        <a:pt x="12865" y="10070"/>
                      </a:lnTo>
                      <a:lnTo>
                        <a:pt x="12867" y="10123"/>
                      </a:lnTo>
                      <a:lnTo>
                        <a:pt x="12867" y="10175"/>
                      </a:lnTo>
                      <a:lnTo>
                        <a:pt x="12864" y="10225"/>
                      </a:lnTo>
                      <a:lnTo>
                        <a:pt x="12859" y="10272"/>
                      </a:lnTo>
                      <a:lnTo>
                        <a:pt x="12852" y="10316"/>
                      </a:lnTo>
                      <a:lnTo>
                        <a:pt x="12838" y="10348"/>
                      </a:lnTo>
                      <a:lnTo>
                        <a:pt x="12823" y="10378"/>
                      </a:lnTo>
                      <a:lnTo>
                        <a:pt x="12806" y="10405"/>
                      </a:lnTo>
                      <a:lnTo>
                        <a:pt x="12786" y="10429"/>
                      </a:lnTo>
                      <a:lnTo>
                        <a:pt x="12765" y="10451"/>
                      </a:lnTo>
                      <a:lnTo>
                        <a:pt x="12743" y="10470"/>
                      </a:lnTo>
                      <a:lnTo>
                        <a:pt x="12719" y="10486"/>
                      </a:lnTo>
                      <a:lnTo>
                        <a:pt x="12694" y="10499"/>
                      </a:lnTo>
                      <a:lnTo>
                        <a:pt x="12667" y="10510"/>
                      </a:lnTo>
                      <a:lnTo>
                        <a:pt x="12640" y="10518"/>
                      </a:lnTo>
                      <a:lnTo>
                        <a:pt x="12611" y="10523"/>
                      </a:lnTo>
                      <a:lnTo>
                        <a:pt x="12581" y="10524"/>
                      </a:lnTo>
                      <a:lnTo>
                        <a:pt x="12551" y="10523"/>
                      </a:lnTo>
                      <a:lnTo>
                        <a:pt x="12519" y="10519"/>
                      </a:lnTo>
                      <a:lnTo>
                        <a:pt x="12487" y="10512"/>
                      </a:lnTo>
                      <a:lnTo>
                        <a:pt x="12455" y="10501"/>
                      </a:lnTo>
                      <a:lnTo>
                        <a:pt x="12422" y="10488"/>
                      </a:lnTo>
                      <a:lnTo>
                        <a:pt x="12389" y="10471"/>
                      </a:lnTo>
                      <a:lnTo>
                        <a:pt x="12356" y="10451"/>
                      </a:lnTo>
                      <a:lnTo>
                        <a:pt x="12322" y="10427"/>
                      </a:lnTo>
                      <a:lnTo>
                        <a:pt x="12350" y="10511"/>
                      </a:lnTo>
                      <a:lnTo>
                        <a:pt x="12326" y="10479"/>
                      </a:lnTo>
                      <a:lnTo>
                        <a:pt x="12304" y="10443"/>
                      </a:lnTo>
                      <a:lnTo>
                        <a:pt x="12283" y="10403"/>
                      </a:lnTo>
                      <a:lnTo>
                        <a:pt x="12265" y="10360"/>
                      </a:lnTo>
                      <a:lnTo>
                        <a:pt x="12250" y="10314"/>
                      </a:lnTo>
                      <a:lnTo>
                        <a:pt x="12237" y="10265"/>
                      </a:lnTo>
                      <a:lnTo>
                        <a:pt x="12226" y="10215"/>
                      </a:lnTo>
                      <a:lnTo>
                        <a:pt x="12219" y="10164"/>
                      </a:lnTo>
                      <a:lnTo>
                        <a:pt x="12215" y="10113"/>
                      </a:lnTo>
                      <a:lnTo>
                        <a:pt x="12214" y="10061"/>
                      </a:lnTo>
                      <a:lnTo>
                        <a:pt x="12217" y="10010"/>
                      </a:lnTo>
                      <a:lnTo>
                        <a:pt x="12224" y="9961"/>
                      </a:lnTo>
                      <a:lnTo>
                        <a:pt x="12234" y="9913"/>
                      </a:lnTo>
                      <a:lnTo>
                        <a:pt x="12249" y="9867"/>
                      </a:lnTo>
                      <a:lnTo>
                        <a:pt x="12268" y="9825"/>
                      </a:lnTo>
                      <a:lnTo>
                        <a:pt x="12291" y="9786"/>
                      </a:lnTo>
                      <a:lnTo>
                        <a:pt x="12320" y="9750"/>
                      </a:lnTo>
                      <a:lnTo>
                        <a:pt x="12353" y="9720"/>
                      </a:lnTo>
                      <a:lnTo>
                        <a:pt x="12391" y="9694"/>
                      </a:lnTo>
                      <a:lnTo>
                        <a:pt x="12434" y="9675"/>
                      </a:lnTo>
                      <a:lnTo>
                        <a:pt x="12490" y="965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436 w 15409"/>
                    <a:gd name="T1" fmla="*/ 7444 h 14168"/>
                    <a:gd name="T2" fmla="*/ 5429 w 15409"/>
                    <a:gd name="T3" fmla="*/ 7413 h 14168"/>
                    <a:gd name="T4" fmla="*/ 5424 w 15409"/>
                    <a:gd name="T5" fmla="*/ 7379 h 14168"/>
                    <a:gd name="T6" fmla="*/ 5422 w 15409"/>
                    <a:gd name="T7" fmla="*/ 7342 h 14168"/>
                    <a:gd name="T8" fmla="*/ 5422 w 15409"/>
                    <a:gd name="T9" fmla="*/ 7303 h 14168"/>
                    <a:gd name="T10" fmla="*/ 5425 w 15409"/>
                    <a:gd name="T11" fmla="*/ 7264 h 14168"/>
                    <a:gd name="T12" fmla="*/ 5430 w 15409"/>
                    <a:gd name="T13" fmla="*/ 7223 h 14168"/>
                    <a:gd name="T14" fmla="*/ 5437 w 15409"/>
                    <a:gd name="T15" fmla="*/ 7183 h 14168"/>
                    <a:gd name="T16" fmla="*/ 5446 w 15409"/>
                    <a:gd name="T17" fmla="*/ 7143 h 14168"/>
                    <a:gd name="T18" fmla="*/ 5457 w 15409"/>
                    <a:gd name="T19" fmla="*/ 7104 h 14168"/>
                    <a:gd name="T20" fmla="*/ 5471 w 15409"/>
                    <a:gd name="T21" fmla="*/ 7068 h 14168"/>
                    <a:gd name="T22" fmla="*/ 5487 w 15409"/>
                    <a:gd name="T23" fmla="*/ 7033 h 14168"/>
                    <a:gd name="T24" fmla="*/ 5504 w 15409"/>
                    <a:gd name="T25" fmla="*/ 7002 h 14168"/>
                    <a:gd name="T26" fmla="*/ 5524 w 15409"/>
                    <a:gd name="T27" fmla="*/ 6975 h 14168"/>
                    <a:gd name="T28" fmla="*/ 5546 w 15409"/>
                    <a:gd name="T29" fmla="*/ 6952 h 14168"/>
                    <a:gd name="T30" fmla="*/ 5569 w 15409"/>
                    <a:gd name="T31" fmla="*/ 6934 h 14168"/>
                    <a:gd name="T32" fmla="*/ 5595 w 15409"/>
                    <a:gd name="T33" fmla="*/ 6922 h 14168"/>
                    <a:gd name="T34" fmla="*/ 5622 w 15409"/>
                    <a:gd name="T35" fmla="*/ 6916 h 14168"/>
                    <a:gd name="T36" fmla="*/ 5651 w 15409"/>
                    <a:gd name="T37" fmla="*/ 6917 h 14168"/>
                    <a:gd name="T38" fmla="*/ 5682 w 15409"/>
                    <a:gd name="T39" fmla="*/ 6926 h 14168"/>
                    <a:gd name="T40" fmla="*/ 5715 w 15409"/>
                    <a:gd name="T41" fmla="*/ 6942 h 14168"/>
                    <a:gd name="T42" fmla="*/ 5746 w 15409"/>
                    <a:gd name="T43" fmla="*/ 6966 h 14168"/>
                    <a:gd name="T44" fmla="*/ 5773 w 15409"/>
                    <a:gd name="T45" fmla="*/ 6995 h 14168"/>
                    <a:gd name="T46" fmla="*/ 5795 w 15409"/>
                    <a:gd name="T47" fmla="*/ 7028 h 14168"/>
                    <a:gd name="T48" fmla="*/ 5814 w 15409"/>
                    <a:gd name="T49" fmla="*/ 7066 h 14168"/>
                    <a:gd name="T50" fmla="*/ 5828 w 15409"/>
                    <a:gd name="T51" fmla="*/ 7106 h 14168"/>
                    <a:gd name="T52" fmla="*/ 5838 w 15409"/>
                    <a:gd name="T53" fmla="*/ 7150 h 14168"/>
                    <a:gd name="T54" fmla="*/ 5845 w 15409"/>
                    <a:gd name="T55" fmla="*/ 7195 h 14168"/>
                    <a:gd name="T56" fmla="*/ 5848 w 15409"/>
                    <a:gd name="T57" fmla="*/ 7241 h 14168"/>
                    <a:gd name="T58" fmla="*/ 5847 w 15409"/>
                    <a:gd name="T59" fmla="*/ 7289 h 14168"/>
                    <a:gd name="T60" fmla="*/ 5844 w 15409"/>
                    <a:gd name="T61" fmla="*/ 7336 h 14168"/>
                    <a:gd name="T62" fmla="*/ 5837 w 15409"/>
                    <a:gd name="T63" fmla="*/ 7382 h 14168"/>
                    <a:gd name="T64" fmla="*/ 5827 w 15409"/>
                    <a:gd name="T65" fmla="*/ 7428 h 14168"/>
                    <a:gd name="T66" fmla="*/ 5815 w 15409"/>
                    <a:gd name="T67" fmla="*/ 7471 h 14168"/>
                    <a:gd name="T68" fmla="*/ 5799 w 15409"/>
                    <a:gd name="T69" fmla="*/ 7512 h 14168"/>
                    <a:gd name="T70" fmla="*/ 5782 w 15409"/>
                    <a:gd name="T71" fmla="*/ 7550 h 14168"/>
                    <a:gd name="T72" fmla="*/ 5761 w 15409"/>
                    <a:gd name="T73" fmla="*/ 7584 h 14168"/>
                    <a:gd name="T74" fmla="*/ 5739 w 15409"/>
                    <a:gd name="T75" fmla="*/ 7613 h 14168"/>
                    <a:gd name="T76" fmla="*/ 5714 w 15409"/>
                    <a:gd name="T77" fmla="*/ 7637 h 14168"/>
                    <a:gd name="T78" fmla="*/ 5688 w 15409"/>
                    <a:gd name="T79" fmla="*/ 7655 h 14168"/>
                    <a:gd name="T80" fmla="*/ 5659 w 15409"/>
                    <a:gd name="T81" fmla="*/ 7667 h 14168"/>
                    <a:gd name="T82" fmla="*/ 5630 w 15409"/>
                    <a:gd name="T83" fmla="*/ 7673 h 14168"/>
                    <a:gd name="T84" fmla="*/ 5600 w 15409"/>
                    <a:gd name="T85" fmla="*/ 7676 h 14168"/>
                    <a:gd name="T86" fmla="*/ 5571 w 15409"/>
                    <a:gd name="T87" fmla="*/ 7674 h 14168"/>
                    <a:gd name="T88" fmla="*/ 5542 w 15409"/>
                    <a:gd name="T89" fmla="*/ 7669 h 14168"/>
                    <a:gd name="T90" fmla="*/ 5513 w 15409"/>
                    <a:gd name="T91" fmla="*/ 7661 h 14168"/>
                    <a:gd name="T92" fmla="*/ 5486 w 15409"/>
                    <a:gd name="T93" fmla="*/ 7650 h 14168"/>
                    <a:gd name="T94" fmla="*/ 5460 w 15409"/>
                    <a:gd name="T95" fmla="*/ 7635 h 14168"/>
                    <a:gd name="T96" fmla="*/ 5435 w 15409"/>
                    <a:gd name="T97" fmla="*/ 7618 h 14168"/>
                    <a:gd name="T98" fmla="*/ 5412 w 15409"/>
                    <a:gd name="T99" fmla="*/ 7598 h 14168"/>
                    <a:gd name="T100" fmla="*/ 5391 w 15409"/>
                    <a:gd name="T101" fmla="*/ 7576 h 14168"/>
                    <a:gd name="T102" fmla="*/ 5372 w 15409"/>
                    <a:gd name="T103" fmla="*/ 7552 h 14168"/>
                    <a:gd name="T104" fmla="*/ 5356 w 15409"/>
                    <a:gd name="T105" fmla="*/ 7527 h 14168"/>
                    <a:gd name="T106" fmla="*/ 5343 w 15409"/>
                    <a:gd name="T107" fmla="*/ 7499 h 14168"/>
                    <a:gd name="T108" fmla="*/ 5333 w 15409"/>
                    <a:gd name="T109" fmla="*/ 7470 h 14168"/>
                    <a:gd name="T110" fmla="*/ 5326 w 15409"/>
                    <a:gd name="T111" fmla="*/ 7440 h 14168"/>
                    <a:gd name="T112" fmla="*/ 5323 w 15409"/>
                    <a:gd name="T113" fmla="*/ 7408 h 14168"/>
                    <a:gd name="T114" fmla="*/ 5323 w 15409"/>
                    <a:gd name="T115" fmla="*/ 7376 h 14168"/>
                    <a:gd name="T116" fmla="*/ 5329 w 15409"/>
                    <a:gd name="T117" fmla="*/ 7343 h 14168"/>
                    <a:gd name="T118" fmla="*/ 5338 w 15409"/>
                    <a:gd name="T119" fmla="*/ 7310 h 14168"/>
                    <a:gd name="T120" fmla="*/ 5352 w 15409"/>
                    <a:gd name="T121" fmla="*/ 7277 h 14168"/>
                    <a:gd name="T122" fmla="*/ 5436 w 15409"/>
                    <a:gd name="T123" fmla="*/ 744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5436" y="7444"/>
                      </a:moveTo>
                      <a:lnTo>
                        <a:pt x="5429" y="7413"/>
                      </a:lnTo>
                      <a:lnTo>
                        <a:pt x="5424" y="7379"/>
                      </a:lnTo>
                      <a:lnTo>
                        <a:pt x="5422" y="7342"/>
                      </a:lnTo>
                      <a:lnTo>
                        <a:pt x="5422" y="7303"/>
                      </a:lnTo>
                      <a:lnTo>
                        <a:pt x="5425" y="7264"/>
                      </a:lnTo>
                      <a:lnTo>
                        <a:pt x="5430" y="7223"/>
                      </a:lnTo>
                      <a:lnTo>
                        <a:pt x="5437" y="7183"/>
                      </a:lnTo>
                      <a:lnTo>
                        <a:pt x="5446" y="7143"/>
                      </a:lnTo>
                      <a:lnTo>
                        <a:pt x="5457" y="7104"/>
                      </a:lnTo>
                      <a:lnTo>
                        <a:pt x="5471" y="7068"/>
                      </a:lnTo>
                      <a:lnTo>
                        <a:pt x="5487" y="7033"/>
                      </a:lnTo>
                      <a:lnTo>
                        <a:pt x="5504" y="7002"/>
                      </a:lnTo>
                      <a:lnTo>
                        <a:pt x="5524" y="6975"/>
                      </a:lnTo>
                      <a:lnTo>
                        <a:pt x="5546" y="6952"/>
                      </a:lnTo>
                      <a:lnTo>
                        <a:pt x="5569" y="6934"/>
                      </a:lnTo>
                      <a:lnTo>
                        <a:pt x="5595" y="6922"/>
                      </a:lnTo>
                      <a:lnTo>
                        <a:pt x="5622" y="6916"/>
                      </a:lnTo>
                      <a:lnTo>
                        <a:pt x="5651" y="6917"/>
                      </a:lnTo>
                      <a:lnTo>
                        <a:pt x="5682" y="6926"/>
                      </a:lnTo>
                      <a:lnTo>
                        <a:pt x="5715" y="6942"/>
                      </a:lnTo>
                      <a:lnTo>
                        <a:pt x="5746" y="6966"/>
                      </a:lnTo>
                      <a:lnTo>
                        <a:pt x="5773" y="6995"/>
                      </a:lnTo>
                      <a:lnTo>
                        <a:pt x="5795" y="7028"/>
                      </a:lnTo>
                      <a:lnTo>
                        <a:pt x="5814" y="7066"/>
                      </a:lnTo>
                      <a:lnTo>
                        <a:pt x="5828" y="7106"/>
                      </a:lnTo>
                      <a:lnTo>
                        <a:pt x="5838" y="7150"/>
                      </a:lnTo>
                      <a:lnTo>
                        <a:pt x="5845" y="7195"/>
                      </a:lnTo>
                      <a:lnTo>
                        <a:pt x="5848" y="7241"/>
                      </a:lnTo>
                      <a:lnTo>
                        <a:pt x="5847" y="7289"/>
                      </a:lnTo>
                      <a:lnTo>
                        <a:pt x="5844" y="7336"/>
                      </a:lnTo>
                      <a:lnTo>
                        <a:pt x="5837" y="7382"/>
                      </a:lnTo>
                      <a:lnTo>
                        <a:pt x="5827" y="7428"/>
                      </a:lnTo>
                      <a:lnTo>
                        <a:pt x="5815" y="7471"/>
                      </a:lnTo>
                      <a:lnTo>
                        <a:pt x="5799" y="7512"/>
                      </a:lnTo>
                      <a:lnTo>
                        <a:pt x="5782" y="7550"/>
                      </a:lnTo>
                      <a:lnTo>
                        <a:pt x="5761" y="7584"/>
                      </a:lnTo>
                      <a:lnTo>
                        <a:pt x="5739" y="7613"/>
                      </a:lnTo>
                      <a:lnTo>
                        <a:pt x="5714" y="7637"/>
                      </a:lnTo>
                      <a:lnTo>
                        <a:pt x="5688" y="7655"/>
                      </a:lnTo>
                      <a:lnTo>
                        <a:pt x="5659" y="7667"/>
                      </a:lnTo>
                      <a:lnTo>
                        <a:pt x="5630" y="7673"/>
                      </a:lnTo>
                      <a:lnTo>
                        <a:pt x="5600" y="7676"/>
                      </a:lnTo>
                      <a:lnTo>
                        <a:pt x="5571" y="7674"/>
                      </a:lnTo>
                      <a:lnTo>
                        <a:pt x="5542" y="7669"/>
                      </a:lnTo>
                      <a:lnTo>
                        <a:pt x="5513" y="7661"/>
                      </a:lnTo>
                      <a:lnTo>
                        <a:pt x="5486" y="7650"/>
                      </a:lnTo>
                      <a:lnTo>
                        <a:pt x="5460" y="7635"/>
                      </a:lnTo>
                      <a:lnTo>
                        <a:pt x="5435" y="7618"/>
                      </a:lnTo>
                      <a:lnTo>
                        <a:pt x="5412" y="7598"/>
                      </a:lnTo>
                      <a:lnTo>
                        <a:pt x="5391" y="7576"/>
                      </a:lnTo>
                      <a:lnTo>
                        <a:pt x="5372" y="7552"/>
                      </a:lnTo>
                      <a:lnTo>
                        <a:pt x="5356" y="7527"/>
                      </a:lnTo>
                      <a:lnTo>
                        <a:pt x="5343" y="7499"/>
                      </a:lnTo>
                      <a:lnTo>
                        <a:pt x="5333" y="7470"/>
                      </a:lnTo>
                      <a:lnTo>
                        <a:pt x="5326" y="7440"/>
                      </a:lnTo>
                      <a:lnTo>
                        <a:pt x="5323" y="7408"/>
                      </a:lnTo>
                      <a:lnTo>
                        <a:pt x="5323" y="7376"/>
                      </a:lnTo>
                      <a:lnTo>
                        <a:pt x="5329" y="7343"/>
                      </a:lnTo>
                      <a:lnTo>
                        <a:pt x="5338" y="7310"/>
                      </a:lnTo>
                      <a:lnTo>
                        <a:pt x="5352" y="7277"/>
                      </a:lnTo>
                      <a:lnTo>
                        <a:pt x="5436" y="744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325 w 15409"/>
                    <a:gd name="T1" fmla="*/ 5715 h 14168"/>
                    <a:gd name="T2" fmla="*/ 5338 w 15409"/>
                    <a:gd name="T3" fmla="*/ 5671 h 14168"/>
                    <a:gd name="T4" fmla="*/ 5352 w 15409"/>
                    <a:gd name="T5" fmla="*/ 5628 h 14168"/>
                    <a:gd name="T6" fmla="*/ 5366 w 15409"/>
                    <a:gd name="T7" fmla="*/ 5589 h 14168"/>
                    <a:gd name="T8" fmla="*/ 5382 w 15409"/>
                    <a:gd name="T9" fmla="*/ 5552 h 14168"/>
                    <a:gd name="T10" fmla="*/ 5399 w 15409"/>
                    <a:gd name="T11" fmla="*/ 5518 h 14168"/>
                    <a:gd name="T12" fmla="*/ 5417 w 15409"/>
                    <a:gd name="T13" fmla="*/ 5487 h 14168"/>
                    <a:gd name="T14" fmla="*/ 5435 w 15409"/>
                    <a:gd name="T15" fmla="*/ 5460 h 14168"/>
                    <a:gd name="T16" fmla="*/ 5455 w 15409"/>
                    <a:gd name="T17" fmla="*/ 5435 h 14168"/>
                    <a:gd name="T18" fmla="*/ 5477 w 15409"/>
                    <a:gd name="T19" fmla="*/ 5413 h 14168"/>
                    <a:gd name="T20" fmla="*/ 5499 w 15409"/>
                    <a:gd name="T21" fmla="*/ 5395 h 14168"/>
                    <a:gd name="T22" fmla="*/ 5523 w 15409"/>
                    <a:gd name="T23" fmla="*/ 5380 h 14168"/>
                    <a:gd name="T24" fmla="*/ 5548 w 15409"/>
                    <a:gd name="T25" fmla="*/ 5368 h 14168"/>
                    <a:gd name="T26" fmla="*/ 5574 w 15409"/>
                    <a:gd name="T27" fmla="*/ 5360 h 14168"/>
                    <a:gd name="T28" fmla="*/ 5601 w 15409"/>
                    <a:gd name="T29" fmla="*/ 5355 h 14168"/>
                    <a:gd name="T30" fmla="*/ 5631 w 15409"/>
                    <a:gd name="T31" fmla="*/ 5355 h 14168"/>
                    <a:gd name="T32" fmla="*/ 5661 w 15409"/>
                    <a:gd name="T33" fmla="*/ 5358 h 14168"/>
                    <a:gd name="T34" fmla="*/ 5693 w 15409"/>
                    <a:gd name="T35" fmla="*/ 5364 h 14168"/>
                    <a:gd name="T36" fmla="*/ 5727 w 15409"/>
                    <a:gd name="T37" fmla="*/ 5375 h 14168"/>
                    <a:gd name="T38" fmla="*/ 5762 w 15409"/>
                    <a:gd name="T39" fmla="*/ 5390 h 14168"/>
                    <a:gd name="T40" fmla="*/ 5799 w 15409"/>
                    <a:gd name="T41" fmla="*/ 5409 h 14168"/>
                    <a:gd name="T42" fmla="*/ 5846 w 15409"/>
                    <a:gd name="T43" fmla="*/ 5440 h 14168"/>
                    <a:gd name="T44" fmla="*/ 5889 w 15409"/>
                    <a:gd name="T45" fmla="*/ 5474 h 14168"/>
                    <a:gd name="T46" fmla="*/ 5927 w 15409"/>
                    <a:gd name="T47" fmla="*/ 5512 h 14168"/>
                    <a:gd name="T48" fmla="*/ 5959 w 15409"/>
                    <a:gd name="T49" fmla="*/ 5552 h 14168"/>
                    <a:gd name="T50" fmla="*/ 5987 w 15409"/>
                    <a:gd name="T51" fmla="*/ 5594 h 14168"/>
                    <a:gd name="T52" fmla="*/ 6009 w 15409"/>
                    <a:gd name="T53" fmla="*/ 5638 h 14168"/>
                    <a:gd name="T54" fmla="*/ 6027 w 15409"/>
                    <a:gd name="T55" fmla="*/ 5683 h 14168"/>
                    <a:gd name="T56" fmla="*/ 6039 w 15409"/>
                    <a:gd name="T57" fmla="*/ 5729 h 14168"/>
                    <a:gd name="T58" fmla="*/ 6047 w 15409"/>
                    <a:gd name="T59" fmla="*/ 5776 h 14168"/>
                    <a:gd name="T60" fmla="*/ 6049 w 15409"/>
                    <a:gd name="T61" fmla="*/ 5823 h 14168"/>
                    <a:gd name="T62" fmla="*/ 6047 w 15409"/>
                    <a:gd name="T63" fmla="*/ 5870 h 14168"/>
                    <a:gd name="T64" fmla="*/ 6039 w 15409"/>
                    <a:gd name="T65" fmla="*/ 5916 h 14168"/>
                    <a:gd name="T66" fmla="*/ 6027 w 15409"/>
                    <a:gd name="T67" fmla="*/ 5962 h 14168"/>
                    <a:gd name="T68" fmla="*/ 6009 w 15409"/>
                    <a:gd name="T69" fmla="*/ 6006 h 14168"/>
                    <a:gd name="T70" fmla="*/ 5987 w 15409"/>
                    <a:gd name="T71" fmla="*/ 6048 h 14168"/>
                    <a:gd name="T72" fmla="*/ 5959 w 15409"/>
                    <a:gd name="T73" fmla="*/ 6088 h 14168"/>
                    <a:gd name="T74" fmla="*/ 5927 w 15409"/>
                    <a:gd name="T75" fmla="*/ 6125 h 14168"/>
                    <a:gd name="T76" fmla="*/ 5889 w 15409"/>
                    <a:gd name="T77" fmla="*/ 6159 h 14168"/>
                    <a:gd name="T78" fmla="*/ 5846 w 15409"/>
                    <a:gd name="T79" fmla="*/ 6190 h 14168"/>
                    <a:gd name="T80" fmla="*/ 5799 w 15409"/>
                    <a:gd name="T81" fmla="*/ 6217 h 14168"/>
                    <a:gd name="T82" fmla="*/ 5739 w 15409"/>
                    <a:gd name="T83" fmla="*/ 6249 h 14168"/>
                    <a:gd name="T84" fmla="*/ 5684 w 15409"/>
                    <a:gd name="T85" fmla="*/ 6269 h 14168"/>
                    <a:gd name="T86" fmla="*/ 5635 w 15409"/>
                    <a:gd name="T87" fmla="*/ 6279 h 14168"/>
                    <a:gd name="T88" fmla="*/ 5591 w 15409"/>
                    <a:gd name="T89" fmla="*/ 6279 h 14168"/>
                    <a:gd name="T90" fmla="*/ 5550 w 15409"/>
                    <a:gd name="T91" fmla="*/ 6271 h 14168"/>
                    <a:gd name="T92" fmla="*/ 5514 w 15409"/>
                    <a:gd name="T93" fmla="*/ 6254 h 14168"/>
                    <a:gd name="T94" fmla="*/ 5481 w 15409"/>
                    <a:gd name="T95" fmla="*/ 6230 h 14168"/>
                    <a:gd name="T96" fmla="*/ 5452 w 15409"/>
                    <a:gd name="T97" fmla="*/ 6200 h 14168"/>
                    <a:gd name="T98" fmla="*/ 5425 w 15409"/>
                    <a:gd name="T99" fmla="*/ 6164 h 14168"/>
                    <a:gd name="T100" fmla="*/ 5401 w 15409"/>
                    <a:gd name="T101" fmla="*/ 6123 h 14168"/>
                    <a:gd name="T102" fmla="*/ 5379 w 15409"/>
                    <a:gd name="T103" fmla="*/ 6078 h 14168"/>
                    <a:gd name="T104" fmla="*/ 5359 w 15409"/>
                    <a:gd name="T105" fmla="*/ 6030 h 14168"/>
                    <a:gd name="T106" fmla="*/ 5340 w 15409"/>
                    <a:gd name="T107" fmla="*/ 5980 h 14168"/>
                    <a:gd name="T108" fmla="*/ 5322 w 15409"/>
                    <a:gd name="T109" fmla="*/ 5928 h 14168"/>
                    <a:gd name="T110" fmla="*/ 5305 w 15409"/>
                    <a:gd name="T111" fmla="*/ 5876 h 14168"/>
                    <a:gd name="T112" fmla="*/ 5287 w 15409"/>
                    <a:gd name="T113" fmla="*/ 5824 h 14168"/>
                    <a:gd name="T114" fmla="*/ 5270 w 15409"/>
                    <a:gd name="T115" fmla="*/ 5772 h 14168"/>
                    <a:gd name="T116" fmla="*/ 5252 w 15409"/>
                    <a:gd name="T117" fmla="*/ 5722 h 14168"/>
                    <a:gd name="T118" fmla="*/ 5233 w 15409"/>
                    <a:gd name="T119" fmla="*/ 5675 h 14168"/>
                    <a:gd name="T120" fmla="*/ 5213 w 15409"/>
                    <a:gd name="T121" fmla="*/ 5632 h 14168"/>
                    <a:gd name="T122" fmla="*/ 5325 w 15409"/>
                    <a:gd name="T123" fmla="*/ 571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5325" y="5715"/>
                      </a:moveTo>
                      <a:lnTo>
                        <a:pt x="5338" y="5671"/>
                      </a:lnTo>
                      <a:lnTo>
                        <a:pt x="5352" y="5628"/>
                      </a:lnTo>
                      <a:lnTo>
                        <a:pt x="5366" y="5589"/>
                      </a:lnTo>
                      <a:lnTo>
                        <a:pt x="5382" y="5552"/>
                      </a:lnTo>
                      <a:lnTo>
                        <a:pt x="5399" y="5518"/>
                      </a:lnTo>
                      <a:lnTo>
                        <a:pt x="5417" y="5487"/>
                      </a:lnTo>
                      <a:lnTo>
                        <a:pt x="5435" y="5460"/>
                      </a:lnTo>
                      <a:lnTo>
                        <a:pt x="5455" y="5435"/>
                      </a:lnTo>
                      <a:lnTo>
                        <a:pt x="5477" y="5413"/>
                      </a:lnTo>
                      <a:lnTo>
                        <a:pt x="5499" y="5395"/>
                      </a:lnTo>
                      <a:lnTo>
                        <a:pt x="5523" y="5380"/>
                      </a:lnTo>
                      <a:lnTo>
                        <a:pt x="5548" y="5368"/>
                      </a:lnTo>
                      <a:lnTo>
                        <a:pt x="5574" y="5360"/>
                      </a:lnTo>
                      <a:lnTo>
                        <a:pt x="5601" y="5355"/>
                      </a:lnTo>
                      <a:lnTo>
                        <a:pt x="5631" y="5355"/>
                      </a:lnTo>
                      <a:lnTo>
                        <a:pt x="5661" y="5358"/>
                      </a:lnTo>
                      <a:lnTo>
                        <a:pt x="5693" y="5364"/>
                      </a:lnTo>
                      <a:lnTo>
                        <a:pt x="5727" y="5375"/>
                      </a:lnTo>
                      <a:lnTo>
                        <a:pt x="5762" y="5390"/>
                      </a:lnTo>
                      <a:lnTo>
                        <a:pt x="5799" y="5409"/>
                      </a:lnTo>
                      <a:lnTo>
                        <a:pt x="5846" y="5440"/>
                      </a:lnTo>
                      <a:lnTo>
                        <a:pt x="5889" y="5474"/>
                      </a:lnTo>
                      <a:lnTo>
                        <a:pt x="5927" y="5512"/>
                      </a:lnTo>
                      <a:lnTo>
                        <a:pt x="5959" y="5552"/>
                      </a:lnTo>
                      <a:lnTo>
                        <a:pt x="5987" y="5594"/>
                      </a:lnTo>
                      <a:lnTo>
                        <a:pt x="6009" y="5638"/>
                      </a:lnTo>
                      <a:lnTo>
                        <a:pt x="6027" y="5683"/>
                      </a:lnTo>
                      <a:lnTo>
                        <a:pt x="6039" y="5729"/>
                      </a:lnTo>
                      <a:lnTo>
                        <a:pt x="6047" y="5776"/>
                      </a:lnTo>
                      <a:lnTo>
                        <a:pt x="6049" y="5823"/>
                      </a:lnTo>
                      <a:lnTo>
                        <a:pt x="6047" y="5870"/>
                      </a:lnTo>
                      <a:lnTo>
                        <a:pt x="6039" y="5916"/>
                      </a:lnTo>
                      <a:lnTo>
                        <a:pt x="6027" y="5962"/>
                      </a:lnTo>
                      <a:lnTo>
                        <a:pt x="6009" y="6006"/>
                      </a:lnTo>
                      <a:lnTo>
                        <a:pt x="5987" y="6048"/>
                      </a:lnTo>
                      <a:lnTo>
                        <a:pt x="5959" y="6088"/>
                      </a:lnTo>
                      <a:lnTo>
                        <a:pt x="5927" y="6125"/>
                      </a:lnTo>
                      <a:lnTo>
                        <a:pt x="5889" y="6159"/>
                      </a:lnTo>
                      <a:lnTo>
                        <a:pt x="5846" y="6190"/>
                      </a:lnTo>
                      <a:lnTo>
                        <a:pt x="5799" y="6217"/>
                      </a:lnTo>
                      <a:lnTo>
                        <a:pt x="5739" y="6249"/>
                      </a:lnTo>
                      <a:lnTo>
                        <a:pt x="5684" y="6269"/>
                      </a:lnTo>
                      <a:lnTo>
                        <a:pt x="5635" y="6279"/>
                      </a:lnTo>
                      <a:lnTo>
                        <a:pt x="5591" y="6279"/>
                      </a:lnTo>
                      <a:lnTo>
                        <a:pt x="5550" y="6271"/>
                      </a:lnTo>
                      <a:lnTo>
                        <a:pt x="5514" y="6254"/>
                      </a:lnTo>
                      <a:lnTo>
                        <a:pt x="5481" y="6230"/>
                      </a:lnTo>
                      <a:lnTo>
                        <a:pt x="5452" y="6200"/>
                      </a:lnTo>
                      <a:lnTo>
                        <a:pt x="5425" y="6164"/>
                      </a:lnTo>
                      <a:lnTo>
                        <a:pt x="5401" y="6123"/>
                      </a:lnTo>
                      <a:lnTo>
                        <a:pt x="5379" y="6078"/>
                      </a:lnTo>
                      <a:lnTo>
                        <a:pt x="5359" y="6030"/>
                      </a:lnTo>
                      <a:lnTo>
                        <a:pt x="5340" y="5980"/>
                      </a:lnTo>
                      <a:lnTo>
                        <a:pt x="5322" y="5928"/>
                      </a:lnTo>
                      <a:lnTo>
                        <a:pt x="5305" y="5876"/>
                      </a:lnTo>
                      <a:lnTo>
                        <a:pt x="5287" y="5824"/>
                      </a:lnTo>
                      <a:lnTo>
                        <a:pt x="5270" y="5772"/>
                      </a:lnTo>
                      <a:lnTo>
                        <a:pt x="5252" y="5722"/>
                      </a:lnTo>
                      <a:lnTo>
                        <a:pt x="5233" y="5675"/>
                      </a:lnTo>
                      <a:lnTo>
                        <a:pt x="5213" y="5632"/>
                      </a:lnTo>
                      <a:lnTo>
                        <a:pt x="5325" y="571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457 w 15409"/>
                    <a:gd name="T1" fmla="*/ 8782 h 14168"/>
                    <a:gd name="T2" fmla="*/ 3421 w 15409"/>
                    <a:gd name="T3" fmla="*/ 8758 h 14168"/>
                    <a:gd name="T4" fmla="*/ 3390 w 15409"/>
                    <a:gd name="T5" fmla="*/ 8729 h 14168"/>
                    <a:gd name="T6" fmla="*/ 3362 w 15409"/>
                    <a:gd name="T7" fmla="*/ 8694 h 14168"/>
                    <a:gd name="T8" fmla="*/ 3339 w 15409"/>
                    <a:gd name="T9" fmla="*/ 8655 h 14168"/>
                    <a:gd name="T10" fmla="*/ 3320 w 15409"/>
                    <a:gd name="T11" fmla="*/ 8612 h 14168"/>
                    <a:gd name="T12" fmla="*/ 3305 w 15409"/>
                    <a:gd name="T13" fmla="*/ 8566 h 14168"/>
                    <a:gd name="T14" fmla="*/ 3294 w 15409"/>
                    <a:gd name="T15" fmla="*/ 8518 h 14168"/>
                    <a:gd name="T16" fmla="*/ 3288 w 15409"/>
                    <a:gd name="T17" fmla="*/ 8468 h 14168"/>
                    <a:gd name="T18" fmla="*/ 3285 w 15409"/>
                    <a:gd name="T19" fmla="*/ 8416 h 14168"/>
                    <a:gd name="T20" fmla="*/ 3286 w 15409"/>
                    <a:gd name="T21" fmla="*/ 8364 h 14168"/>
                    <a:gd name="T22" fmla="*/ 3291 w 15409"/>
                    <a:gd name="T23" fmla="*/ 8312 h 14168"/>
                    <a:gd name="T24" fmla="*/ 3300 w 15409"/>
                    <a:gd name="T25" fmla="*/ 8260 h 14168"/>
                    <a:gd name="T26" fmla="*/ 3313 w 15409"/>
                    <a:gd name="T27" fmla="*/ 8210 h 14168"/>
                    <a:gd name="T28" fmla="*/ 3330 w 15409"/>
                    <a:gd name="T29" fmla="*/ 8162 h 14168"/>
                    <a:gd name="T30" fmla="*/ 3351 w 15409"/>
                    <a:gd name="T31" fmla="*/ 8116 h 14168"/>
                    <a:gd name="T32" fmla="*/ 3376 w 15409"/>
                    <a:gd name="T33" fmla="*/ 8073 h 14168"/>
                    <a:gd name="T34" fmla="*/ 3404 w 15409"/>
                    <a:gd name="T35" fmla="*/ 8034 h 14168"/>
                    <a:gd name="T36" fmla="*/ 3436 w 15409"/>
                    <a:gd name="T37" fmla="*/ 7999 h 14168"/>
                    <a:gd name="T38" fmla="*/ 3473 w 15409"/>
                    <a:gd name="T39" fmla="*/ 7970 h 14168"/>
                    <a:gd name="T40" fmla="*/ 3503 w 15409"/>
                    <a:gd name="T41" fmla="*/ 7951 h 14168"/>
                    <a:gd name="T42" fmla="*/ 3486 w 15409"/>
                    <a:gd name="T43" fmla="*/ 7970 h 14168"/>
                    <a:gd name="T44" fmla="*/ 3468 w 15409"/>
                    <a:gd name="T45" fmla="*/ 7999 h 14168"/>
                    <a:gd name="T46" fmla="*/ 3452 w 15409"/>
                    <a:gd name="T47" fmla="*/ 8032 h 14168"/>
                    <a:gd name="T48" fmla="*/ 3439 w 15409"/>
                    <a:gd name="T49" fmla="*/ 8070 h 14168"/>
                    <a:gd name="T50" fmla="*/ 3429 w 15409"/>
                    <a:gd name="T51" fmla="*/ 8113 h 14168"/>
                    <a:gd name="T52" fmla="*/ 3512 w 15409"/>
                    <a:gd name="T53" fmla="*/ 7946 h 14168"/>
                    <a:gd name="T54" fmla="*/ 3530 w 15409"/>
                    <a:gd name="T55" fmla="*/ 7927 h 14168"/>
                    <a:gd name="T56" fmla="*/ 3555 w 15409"/>
                    <a:gd name="T57" fmla="*/ 7912 h 14168"/>
                    <a:gd name="T58" fmla="*/ 3581 w 15409"/>
                    <a:gd name="T59" fmla="*/ 7901 h 14168"/>
                    <a:gd name="T60" fmla="*/ 3609 w 15409"/>
                    <a:gd name="T61" fmla="*/ 7894 h 14168"/>
                    <a:gd name="T62" fmla="*/ 3582 w 15409"/>
                    <a:gd name="T63" fmla="*/ 8830 h 14168"/>
                    <a:gd name="T64" fmla="*/ 3519 w 15409"/>
                    <a:gd name="T65" fmla="*/ 8813 h 14168"/>
                    <a:gd name="T66" fmla="*/ 3457 w 15409"/>
                    <a:gd name="T67" fmla="*/ 878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409" h="14168">
                      <a:moveTo>
                        <a:pt x="3457" y="8782"/>
                      </a:moveTo>
                      <a:lnTo>
                        <a:pt x="3421" y="8758"/>
                      </a:lnTo>
                      <a:lnTo>
                        <a:pt x="3390" y="8729"/>
                      </a:lnTo>
                      <a:lnTo>
                        <a:pt x="3362" y="8694"/>
                      </a:lnTo>
                      <a:lnTo>
                        <a:pt x="3339" y="8655"/>
                      </a:lnTo>
                      <a:lnTo>
                        <a:pt x="3320" y="8612"/>
                      </a:lnTo>
                      <a:lnTo>
                        <a:pt x="3305" y="8566"/>
                      </a:lnTo>
                      <a:lnTo>
                        <a:pt x="3294" y="8518"/>
                      </a:lnTo>
                      <a:lnTo>
                        <a:pt x="3288" y="8468"/>
                      </a:lnTo>
                      <a:lnTo>
                        <a:pt x="3285" y="8416"/>
                      </a:lnTo>
                      <a:lnTo>
                        <a:pt x="3286" y="8364"/>
                      </a:lnTo>
                      <a:lnTo>
                        <a:pt x="3291" y="8312"/>
                      </a:lnTo>
                      <a:lnTo>
                        <a:pt x="3300" y="8260"/>
                      </a:lnTo>
                      <a:lnTo>
                        <a:pt x="3313" y="8210"/>
                      </a:lnTo>
                      <a:lnTo>
                        <a:pt x="3330" y="8162"/>
                      </a:lnTo>
                      <a:lnTo>
                        <a:pt x="3351" y="8116"/>
                      </a:lnTo>
                      <a:lnTo>
                        <a:pt x="3376" y="8073"/>
                      </a:lnTo>
                      <a:lnTo>
                        <a:pt x="3404" y="8034"/>
                      </a:lnTo>
                      <a:lnTo>
                        <a:pt x="3436" y="7999"/>
                      </a:lnTo>
                      <a:lnTo>
                        <a:pt x="3473" y="7970"/>
                      </a:lnTo>
                      <a:lnTo>
                        <a:pt x="3503" y="7951"/>
                      </a:lnTo>
                      <a:lnTo>
                        <a:pt x="3486" y="7970"/>
                      </a:lnTo>
                      <a:lnTo>
                        <a:pt x="3468" y="7999"/>
                      </a:lnTo>
                      <a:lnTo>
                        <a:pt x="3452" y="8032"/>
                      </a:lnTo>
                      <a:lnTo>
                        <a:pt x="3439" y="8070"/>
                      </a:lnTo>
                      <a:lnTo>
                        <a:pt x="3429" y="8113"/>
                      </a:lnTo>
                      <a:lnTo>
                        <a:pt x="3512" y="7946"/>
                      </a:lnTo>
                      <a:lnTo>
                        <a:pt x="3530" y="7927"/>
                      </a:lnTo>
                      <a:lnTo>
                        <a:pt x="3555" y="7912"/>
                      </a:lnTo>
                      <a:lnTo>
                        <a:pt x="3581" y="7901"/>
                      </a:lnTo>
                      <a:lnTo>
                        <a:pt x="3609" y="7894"/>
                      </a:lnTo>
                      <a:lnTo>
                        <a:pt x="3582" y="8830"/>
                      </a:lnTo>
                      <a:lnTo>
                        <a:pt x="3519" y="8813"/>
                      </a:lnTo>
                      <a:lnTo>
                        <a:pt x="3457" y="8782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704 w 15409"/>
                    <a:gd name="T1" fmla="*/ 8830 h 14168"/>
                    <a:gd name="T2" fmla="*/ 3644 w 15409"/>
                    <a:gd name="T3" fmla="*/ 8836 h 14168"/>
                    <a:gd name="T4" fmla="*/ 3582 w 15409"/>
                    <a:gd name="T5" fmla="*/ 8830 h 14168"/>
                    <a:gd name="T6" fmla="*/ 3609 w 15409"/>
                    <a:gd name="T7" fmla="*/ 7894 h 14168"/>
                    <a:gd name="T8" fmla="*/ 3638 w 15409"/>
                    <a:gd name="T9" fmla="*/ 7890 h 14168"/>
                    <a:gd name="T10" fmla="*/ 3668 w 15409"/>
                    <a:gd name="T11" fmla="*/ 7890 h 14168"/>
                    <a:gd name="T12" fmla="*/ 3698 w 15409"/>
                    <a:gd name="T13" fmla="*/ 7892 h 14168"/>
                    <a:gd name="T14" fmla="*/ 3728 w 15409"/>
                    <a:gd name="T15" fmla="*/ 7898 h 14168"/>
                    <a:gd name="T16" fmla="*/ 3759 w 15409"/>
                    <a:gd name="T17" fmla="*/ 7906 h 14168"/>
                    <a:gd name="T18" fmla="*/ 3789 w 15409"/>
                    <a:gd name="T19" fmla="*/ 7917 h 14168"/>
                    <a:gd name="T20" fmla="*/ 3820 w 15409"/>
                    <a:gd name="T21" fmla="*/ 7930 h 14168"/>
                    <a:gd name="T22" fmla="*/ 3849 w 15409"/>
                    <a:gd name="T23" fmla="*/ 7945 h 14168"/>
                    <a:gd name="T24" fmla="*/ 3877 w 15409"/>
                    <a:gd name="T25" fmla="*/ 7963 h 14168"/>
                    <a:gd name="T26" fmla="*/ 3905 w 15409"/>
                    <a:gd name="T27" fmla="*/ 7981 h 14168"/>
                    <a:gd name="T28" fmla="*/ 3931 w 15409"/>
                    <a:gd name="T29" fmla="*/ 8002 h 14168"/>
                    <a:gd name="T30" fmla="*/ 3983 w 15409"/>
                    <a:gd name="T31" fmla="*/ 8054 h 14168"/>
                    <a:gd name="T32" fmla="*/ 4024 w 15409"/>
                    <a:gd name="T33" fmla="*/ 8112 h 14168"/>
                    <a:gd name="T34" fmla="*/ 4053 w 15409"/>
                    <a:gd name="T35" fmla="*/ 8172 h 14168"/>
                    <a:gd name="T36" fmla="*/ 4071 w 15409"/>
                    <a:gd name="T37" fmla="*/ 8235 h 14168"/>
                    <a:gd name="T38" fmla="*/ 4080 w 15409"/>
                    <a:gd name="T39" fmla="*/ 8300 h 14168"/>
                    <a:gd name="T40" fmla="*/ 4079 w 15409"/>
                    <a:gd name="T41" fmla="*/ 8365 h 14168"/>
                    <a:gd name="T42" fmla="*/ 4070 w 15409"/>
                    <a:gd name="T43" fmla="*/ 8430 h 14168"/>
                    <a:gd name="T44" fmla="*/ 4053 w 15409"/>
                    <a:gd name="T45" fmla="*/ 8493 h 14168"/>
                    <a:gd name="T46" fmla="*/ 4028 w 15409"/>
                    <a:gd name="T47" fmla="*/ 8554 h 14168"/>
                    <a:gd name="T48" fmla="*/ 3997 w 15409"/>
                    <a:gd name="T49" fmla="*/ 8611 h 14168"/>
                    <a:gd name="T50" fmla="*/ 3959 w 15409"/>
                    <a:gd name="T51" fmla="*/ 8664 h 14168"/>
                    <a:gd name="T52" fmla="*/ 3917 w 15409"/>
                    <a:gd name="T53" fmla="*/ 8712 h 14168"/>
                    <a:gd name="T54" fmla="*/ 3869 w 15409"/>
                    <a:gd name="T55" fmla="*/ 8753 h 14168"/>
                    <a:gd name="T56" fmla="*/ 3817 w 15409"/>
                    <a:gd name="T57" fmla="*/ 8787 h 14168"/>
                    <a:gd name="T58" fmla="*/ 3762 w 15409"/>
                    <a:gd name="T59" fmla="*/ 8813 h 14168"/>
                    <a:gd name="T60" fmla="*/ 3704 w 15409"/>
                    <a:gd name="T61" fmla="*/ 883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409" h="14168">
                      <a:moveTo>
                        <a:pt x="3704" y="8830"/>
                      </a:moveTo>
                      <a:lnTo>
                        <a:pt x="3644" y="8836"/>
                      </a:lnTo>
                      <a:lnTo>
                        <a:pt x="3582" y="8830"/>
                      </a:lnTo>
                      <a:lnTo>
                        <a:pt x="3609" y="7894"/>
                      </a:lnTo>
                      <a:lnTo>
                        <a:pt x="3638" y="7890"/>
                      </a:lnTo>
                      <a:lnTo>
                        <a:pt x="3668" y="7890"/>
                      </a:lnTo>
                      <a:lnTo>
                        <a:pt x="3698" y="7892"/>
                      </a:lnTo>
                      <a:lnTo>
                        <a:pt x="3728" y="7898"/>
                      </a:lnTo>
                      <a:lnTo>
                        <a:pt x="3759" y="7906"/>
                      </a:lnTo>
                      <a:lnTo>
                        <a:pt x="3789" y="7917"/>
                      </a:lnTo>
                      <a:lnTo>
                        <a:pt x="3820" y="7930"/>
                      </a:lnTo>
                      <a:lnTo>
                        <a:pt x="3849" y="7945"/>
                      </a:lnTo>
                      <a:lnTo>
                        <a:pt x="3877" y="7963"/>
                      </a:lnTo>
                      <a:lnTo>
                        <a:pt x="3905" y="7981"/>
                      </a:lnTo>
                      <a:lnTo>
                        <a:pt x="3931" y="8002"/>
                      </a:lnTo>
                      <a:lnTo>
                        <a:pt x="3983" y="8054"/>
                      </a:lnTo>
                      <a:lnTo>
                        <a:pt x="4024" y="8112"/>
                      </a:lnTo>
                      <a:lnTo>
                        <a:pt x="4053" y="8172"/>
                      </a:lnTo>
                      <a:lnTo>
                        <a:pt x="4071" y="8235"/>
                      </a:lnTo>
                      <a:lnTo>
                        <a:pt x="4080" y="8300"/>
                      </a:lnTo>
                      <a:lnTo>
                        <a:pt x="4079" y="8365"/>
                      </a:lnTo>
                      <a:lnTo>
                        <a:pt x="4070" y="8430"/>
                      </a:lnTo>
                      <a:lnTo>
                        <a:pt x="4053" y="8493"/>
                      </a:lnTo>
                      <a:lnTo>
                        <a:pt x="4028" y="8554"/>
                      </a:lnTo>
                      <a:lnTo>
                        <a:pt x="3997" y="8611"/>
                      </a:lnTo>
                      <a:lnTo>
                        <a:pt x="3959" y="8664"/>
                      </a:lnTo>
                      <a:lnTo>
                        <a:pt x="3917" y="8712"/>
                      </a:lnTo>
                      <a:lnTo>
                        <a:pt x="3869" y="8753"/>
                      </a:lnTo>
                      <a:lnTo>
                        <a:pt x="3817" y="8787"/>
                      </a:lnTo>
                      <a:lnTo>
                        <a:pt x="3762" y="8813"/>
                      </a:lnTo>
                      <a:lnTo>
                        <a:pt x="3704" y="883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512 w 15409"/>
                    <a:gd name="T1" fmla="*/ 7946 h 14168"/>
                    <a:gd name="T2" fmla="*/ 3503 w 15409"/>
                    <a:gd name="T3" fmla="*/ 7951 h 14168"/>
                    <a:gd name="T4" fmla="*/ 3507 w 15409"/>
                    <a:gd name="T5" fmla="*/ 7947 h 14168"/>
                    <a:gd name="T6" fmla="*/ 3530 w 15409"/>
                    <a:gd name="T7" fmla="*/ 7927 h 14168"/>
                    <a:gd name="T8" fmla="*/ 3512 w 15409"/>
                    <a:gd name="T9" fmla="*/ 794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09" h="14168">
                      <a:moveTo>
                        <a:pt x="3512" y="7946"/>
                      </a:moveTo>
                      <a:lnTo>
                        <a:pt x="3503" y="7951"/>
                      </a:lnTo>
                      <a:lnTo>
                        <a:pt x="3507" y="7947"/>
                      </a:lnTo>
                      <a:lnTo>
                        <a:pt x="3530" y="7927"/>
                      </a:lnTo>
                      <a:lnTo>
                        <a:pt x="3512" y="794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493 w 15409"/>
                    <a:gd name="T1" fmla="*/ 13566 h 14168"/>
                    <a:gd name="T2" fmla="*/ 5497 w 15409"/>
                    <a:gd name="T3" fmla="*/ 13512 h 14168"/>
                    <a:gd name="T4" fmla="*/ 5507 w 15409"/>
                    <a:gd name="T5" fmla="*/ 13459 h 14168"/>
                    <a:gd name="T6" fmla="*/ 5521 w 15409"/>
                    <a:gd name="T7" fmla="*/ 13407 h 14168"/>
                    <a:gd name="T8" fmla="*/ 5545 w 15409"/>
                    <a:gd name="T9" fmla="*/ 13349 h 14168"/>
                    <a:gd name="T10" fmla="*/ 5579 w 15409"/>
                    <a:gd name="T11" fmla="*/ 13287 h 14168"/>
                    <a:gd name="T12" fmla="*/ 5621 w 15409"/>
                    <a:gd name="T13" fmla="*/ 13229 h 14168"/>
                    <a:gd name="T14" fmla="*/ 5671 w 15409"/>
                    <a:gd name="T15" fmla="*/ 13176 h 14168"/>
                    <a:gd name="T16" fmla="*/ 5727 w 15409"/>
                    <a:gd name="T17" fmla="*/ 13130 h 14168"/>
                    <a:gd name="T18" fmla="*/ 5789 w 15409"/>
                    <a:gd name="T19" fmla="*/ 13091 h 14168"/>
                    <a:gd name="T20" fmla="*/ 5857 w 15409"/>
                    <a:gd name="T21" fmla="*/ 13059 h 14168"/>
                    <a:gd name="T22" fmla="*/ 5930 w 15409"/>
                    <a:gd name="T23" fmla="*/ 13036 h 14168"/>
                    <a:gd name="T24" fmla="*/ 6008 w 15409"/>
                    <a:gd name="T25" fmla="*/ 13022 h 14168"/>
                    <a:gd name="T26" fmla="*/ 6090 w 15409"/>
                    <a:gd name="T27" fmla="*/ 13018 h 14168"/>
                    <a:gd name="T28" fmla="*/ 6196 w 15409"/>
                    <a:gd name="T29" fmla="*/ 13032 h 14168"/>
                    <a:gd name="T30" fmla="*/ 6340 w 15409"/>
                    <a:gd name="T31" fmla="*/ 13078 h 14168"/>
                    <a:gd name="T32" fmla="*/ 6500 w 15409"/>
                    <a:gd name="T33" fmla="*/ 13149 h 14168"/>
                    <a:gd name="T34" fmla="*/ 6661 w 15409"/>
                    <a:gd name="T35" fmla="*/ 13240 h 14168"/>
                    <a:gd name="T36" fmla="*/ 6810 w 15409"/>
                    <a:gd name="T37" fmla="*/ 13346 h 14168"/>
                    <a:gd name="T38" fmla="*/ 6933 w 15409"/>
                    <a:gd name="T39" fmla="*/ 13463 h 14168"/>
                    <a:gd name="T40" fmla="*/ 7016 w 15409"/>
                    <a:gd name="T41" fmla="*/ 13586 h 14168"/>
                    <a:gd name="T42" fmla="*/ 7047 w 15409"/>
                    <a:gd name="T43" fmla="*/ 13710 h 14168"/>
                    <a:gd name="T44" fmla="*/ 7011 w 15409"/>
                    <a:gd name="T45" fmla="*/ 13831 h 14168"/>
                    <a:gd name="T46" fmla="*/ 6894 w 15409"/>
                    <a:gd name="T47" fmla="*/ 13944 h 14168"/>
                    <a:gd name="T48" fmla="*/ 6763 w 15409"/>
                    <a:gd name="T49" fmla="*/ 14014 h 14168"/>
                    <a:gd name="T50" fmla="*/ 6683 w 15409"/>
                    <a:gd name="T51" fmla="*/ 14049 h 14168"/>
                    <a:gd name="T52" fmla="*/ 6600 w 15409"/>
                    <a:gd name="T53" fmla="*/ 14081 h 14168"/>
                    <a:gd name="T54" fmla="*/ 6514 w 15409"/>
                    <a:gd name="T55" fmla="*/ 14109 h 14168"/>
                    <a:gd name="T56" fmla="*/ 6427 w 15409"/>
                    <a:gd name="T57" fmla="*/ 14133 h 14168"/>
                    <a:gd name="T58" fmla="*/ 6339 w 15409"/>
                    <a:gd name="T59" fmla="*/ 14151 h 14168"/>
                    <a:gd name="T60" fmla="*/ 6250 w 15409"/>
                    <a:gd name="T61" fmla="*/ 14163 h 14168"/>
                    <a:gd name="T62" fmla="*/ 6161 w 15409"/>
                    <a:gd name="T63" fmla="*/ 14168 h 14168"/>
                    <a:gd name="T64" fmla="*/ 6073 w 15409"/>
                    <a:gd name="T65" fmla="*/ 14164 h 14168"/>
                    <a:gd name="T66" fmla="*/ 5986 w 15409"/>
                    <a:gd name="T67" fmla="*/ 14153 h 14168"/>
                    <a:gd name="T68" fmla="*/ 5930 w 15409"/>
                    <a:gd name="T69" fmla="*/ 14140 h 14168"/>
                    <a:gd name="T70" fmla="*/ 5890 w 15409"/>
                    <a:gd name="T71" fmla="*/ 14128 h 14168"/>
                    <a:gd name="T72" fmla="*/ 5852 w 15409"/>
                    <a:gd name="T73" fmla="*/ 14113 h 14168"/>
                    <a:gd name="T74" fmla="*/ 5815 w 15409"/>
                    <a:gd name="T75" fmla="*/ 14096 h 14168"/>
                    <a:gd name="T76" fmla="*/ 5780 w 15409"/>
                    <a:gd name="T77" fmla="*/ 14077 h 14168"/>
                    <a:gd name="T78" fmla="*/ 5745 w 15409"/>
                    <a:gd name="T79" fmla="*/ 14055 h 14168"/>
                    <a:gd name="T80" fmla="*/ 5713 w 15409"/>
                    <a:gd name="T81" fmla="*/ 14031 h 14168"/>
                    <a:gd name="T82" fmla="*/ 5682 w 15409"/>
                    <a:gd name="T83" fmla="*/ 14005 h 14168"/>
                    <a:gd name="T84" fmla="*/ 5653 w 15409"/>
                    <a:gd name="T85" fmla="*/ 13976 h 14168"/>
                    <a:gd name="T86" fmla="*/ 5627 w 15409"/>
                    <a:gd name="T87" fmla="*/ 13945 h 14168"/>
                    <a:gd name="T88" fmla="*/ 5595 w 15409"/>
                    <a:gd name="T89" fmla="*/ 13901 h 14168"/>
                    <a:gd name="T90" fmla="*/ 5562 w 15409"/>
                    <a:gd name="T91" fmla="*/ 13846 h 14168"/>
                    <a:gd name="T92" fmla="*/ 5536 w 15409"/>
                    <a:gd name="T93" fmla="*/ 13790 h 14168"/>
                    <a:gd name="T94" fmla="*/ 5516 w 15409"/>
                    <a:gd name="T95" fmla="*/ 13734 h 14168"/>
                    <a:gd name="T96" fmla="*/ 5502 w 15409"/>
                    <a:gd name="T97" fmla="*/ 13678 h 14168"/>
                    <a:gd name="T98" fmla="*/ 5495 w 15409"/>
                    <a:gd name="T99" fmla="*/ 1362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409" h="14168">
                      <a:moveTo>
                        <a:pt x="5494" y="13594"/>
                      </a:moveTo>
                      <a:lnTo>
                        <a:pt x="5493" y="13566"/>
                      </a:lnTo>
                      <a:lnTo>
                        <a:pt x="5495" y="13539"/>
                      </a:lnTo>
                      <a:lnTo>
                        <a:pt x="5497" y="13512"/>
                      </a:lnTo>
                      <a:lnTo>
                        <a:pt x="5502" y="13485"/>
                      </a:lnTo>
                      <a:lnTo>
                        <a:pt x="5507" y="13459"/>
                      </a:lnTo>
                      <a:lnTo>
                        <a:pt x="5514" y="13433"/>
                      </a:lnTo>
                      <a:lnTo>
                        <a:pt x="5521" y="13407"/>
                      </a:lnTo>
                      <a:lnTo>
                        <a:pt x="5531" y="13382"/>
                      </a:lnTo>
                      <a:lnTo>
                        <a:pt x="5545" y="13349"/>
                      </a:lnTo>
                      <a:lnTo>
                        <a:pt x="5561" y="13317"/>
                      </a:lnTo>
                      <a:lnTo>
                        <a:pt x="5579" y="13287"/>
                      </a:lnTo>
                      <a:lnTo>
                        <a:pt x="5599" y="13257"/>
                      </a:lnTo>
                      <a:lnTo>
                        <a:pt x="5621" y="13229"/>
                      </a:lnTo>
                      <a:lnTo>
                        <a:pt x="5645" y="13202"/>
                      </a:lnTo>
                      <a:lnTo>
                        <a:pt x="5671" y="13176"/>
                      </a:lnTo>
                      <a:lnTo>
                        <a:pt x="5698" y="13153"/>
                      </a:lnTo>
                      <a:lnTo>
                        <a:pt x="5727" y="13130"/>
                      </a:lnTo>
                      <a:lnTo>
                        <a:pt x="5757" y="13110"/>
                      </a:lnTo>
                      <a:lnTo>
                        <a:pt x="5789" y="13091"/>
                      </a:lnTo>
                      <a:lnTo>
                        <a:pt x="5822" y="13074"/>
                      </a:lnTo>
                      <a:lnTo>
                        <a:pt x="5857" y="13059"/>
                      </a:lnTo>
                      <a:lnTo>
                        <a:pt x="5893" y="13047"/>
                      </a:lnTo>
                      <a:lnTo>
                        <a:pt x="5930" y="13036"/>
                      </a:lnTo>
                      <a:lnTo>
                        <a:pt x="5969" y="13028"/>
                      </a:lnTo>
                      <a:lnTo>
                        <a:pt x="6008" y="13022"/>
                      </a:lnTo>
                      <a:lnTo>
                        <a:pt x="6049" y="13019"/>
                      </a:lnTo>
                      <a:lnTo>
                        <a:pt x="6090" y="13018"/>
                      </a:lnTo>
                      <a:lnTo>
                        <a:pt x="6133" y="13020"/>
                      </a:lnTo>
                      <a:lnTo>
                        <a:pt x="6196" y="13032"/>
                      </a:lnTo>
                      <a:lnTo>
                        <a:pt x="6265" y="13052"/>
                      </a:lnTo>
                      <a:lnTo>
                        <a:pt x="6340" y="13078"/>
                      </a:lnTo>
                      <a:lnTo>
                        <a:pt x="6419" y="13111"/>
                      </a:lnTo>
                      <a:lnTo>
                        <a:pt x="6500" y="13149"/>
                      </a:lnTo>
                      <a:lnTo>
                        <a:pt x="6581" y="13192"/>
                      </a:lnTo>
                      <a:lnTo>
                        <a:pt x="6661" y="13240"/>
                      </a:lnTo>
                      <a:lnTo>
                        <a:pt x="6738" y="13291"/>
                      </a:lnTo>
                      <a:lnTo>
                        <a:pt x="6810" y="13346"/>
                      </a:lnTo>
                      <a:lnTo>
                        <a:pt x="6875" y="13404"/>
                      </a:lnTo>
                      <a:lnTo>
                        <a:pt x="6933" y="13463"/>
                      </a:lnTo>
                      <a:lnTo>
                        <a:pt x="6980" y="13524"/>
                      </a:lnTo>
                      <a:lnTo>
                        <a:pt x="7016" y="13586"/>
                      </a:lnTo>
                      <a:lnTo>
                        <a:pt x="7039" y="13648"/>
                      </a:lnTo>
                      <a:lnTo>
                        <a:pt x="7047" y="13710"/>
                      </a:lnTo>
                      <a:lnTo>
                        <a:pt x="7038" y="13771"/>
                      </a:lnTo>
                      <a:lnTo>
                        <a:pt x="7011" y="13831"/>
                      </a:lnTo>
                      <a:lnTo>
                        <a:pt x="6963" y="13889"/>
                      </a:lnTo>
                      <a:lnTo>
                        <a:pt x="6894" y="13944"/>
                      </a:lnTo>
                      <a:lnTo>
                        <a:pt x="6802" y="13996"/>
                      </a:lnTo>
                      <a:lnTo>
                        <a:pt x="6763" y="14014"/>
                      </a:lnTo>
                      <a:lnTo>
                        <a:pt x="6723" y="14032"/>
                      </a:lnTo>
                      <a:lnTo>
                        <a:pt x="6683" y="14049"/>
                      </a:lnTo>
                      <a:lnTo>
                        <a:pt x="6641" y="14065"/>
                      </a:lnTo>
                      <a:lnTo>
                        <a:pt x="6600" y="14081"/>
                      </a:lnTo>
                      <a:lnTo>
                        <a:pt x="6557" y="14096"/>
                      </a:lnTo>
                      <a:lnTo>
                        <a:pt x="6514" y="14109"/>
                      </a:lnTo>
                      <a:lnTo>
                        <a:pt x="6471" y="14122"/>
                      </a:lnTo>
                      <a:lnTo>
                        <a:pt x="6427" y="14133"/>
                      </a:lnTo>
                      <a:lnTo>
                        <a:pt x="6383" y="14143"/>
                      </a:lnTo>
                      <a:lnTo>
                        <a:pt x="6339" y="14151"/>
                      </a:lnTo>
                      <a:lnTo>
                        <a:pt x="6295" y="14158"/>
                      </a:lnTo>
                      <a:lnTo>
                        <a:pt x="6250" y="14163"/>
                      </a:lnTo>
                      <a:lnTo>
                        <a:pt x="6206" y="14166"/>
                      </a:lnTo>
                      <a:lnTo>
                        <a:pt x="6161" y="14168"/>
                      </a:lnTo>
                      <a:lnTo>
                        <a:pt x="6117" y="14167"/>
                      </a:lnTo>
                      <a:lnTo>
                        <a:pt x="6073" y="14164"/>
                      </a:lnTo>
                      <a:lnTo>
                        <a:pt x="6029" y="14160"/>
                      </a:lnTo>
                      <a:lnTo>
                        <a:pt x="5986" y="14153"/>
                      </a:lnTo>
                      <a:lnTo>
                        <a:pt x="5943" y="14143"/>
                      </a:lnTo>
                      <a:lnTo>
                        <a:pt x="5930" y="14140"/>
                      </a:lnTo>
                      <a:lnTo>
                        <a:pt x="5910" y="14134"/>
                      </a:lnTo>
                      <a:lnTo>
                        <a:pt x="5890" y="14128"/>
                      </a:lnTo>
                      <a:lnTo>
                        <a:pt x="5871" y="14121"/>
                      </a:lnTo>
                      <a:lnTo>
                        <a:pt x="5852" y="14113"/>
                      </a:lnTo>
                      <a:lnTo>
                        <a:pt x="5833" y="14105"/>
                      </a:lnTo>
                      <a:lnTo>
                        <a:pt x="5815" y="14096"/>
                      </a:lnTo>
                      <a:lnTo>
                        <a:pt x="5797" y="14087"/>
                      </a:lnTo>
                      <a:lnTo>
                        <a:pt x="5780" y="14077"/>
                      </a:lnTo>
                      <a:lnTo>
                        <a:pt x="5762" y="14066"/>
                      </a:lnTo>
                      <a:lnTo>
                        <a:pt x="5745" y="14055"/>
                      </a:lnTo>
                      <a:lnTo>
                        <a:pt x="5729" y="14044"/>
                      </a:lnTo>
                      <a:lnTo>
                        <a:pt x="5713" y="14031"/>
                      </a:lnTo>
                      <a:lnTo>
                        <a:pt x="5697" y="14018"/>
                      </a:lnTo>
                      <a:lnTo>
                        <a:pt x="5682" y="14005"/>
                      </a:lnTo>
                      <a:lnTo>
                        <a:pt x="5668" y="13991"/>
                      </a:lnTo>
                      <a:lnTo>
                        <a:pt x="5653" y="13976"/>
                      </a:lnTo>
                      <a:lnTo>
                        <a:pt x="5640" y="13960"/>
                      </a:lnTo>
                      <a:lnTo>
                        <a:pt x="5627" y="13945"/>
                      </a:lnTo>
                      <a:lnTo>
                        <a:pt x="5614" y="13928"/>
                      </a:lnTo>
                      <a:lnTo>
                        <a:pt x="5595" y="13901"/>
                      </a:lnTo>
                      <a:lnTo>
                        <a:pt x="5578" y="13873"/>
                      </a:lnTo>
                      <a:lnTo>
                        <a:pt x="5562" y="13846"/>
                      </a:lnTo>
                      <a:lnTo>
                        <a:pt x="5548" y="13818"/>
                      </a:lnTo>
                      <a:lnTo>
                        <a:pt x="5536" y="13790"/>
                      </a:lnTo>
                      <a:lnTo>
                        <a:pt x="5525" y="13762"/>
                      </a:lnTo>
                      <a:lnTo>
                        <a:pt x="5516" y="13734"/>
                      </a:lnTo>
                      <a:lnTo>
                        <a:pt x="5508" y="13706"/>
                      </a:lnTo>
                      <a:lnTo>
                        <a:pt x="5502" y="13678"/>
                      </a:lnTo>
                      <a:lnTo>
                        <a:pt x="5498" y="13650"/>
                      </a:lnTo>
                      <a:lnTo>
                        <a:pt x="5495" y="13622"/>
                      </a:lnTo>
                      <a:lnTo>
                        <a:pt x="5494" y="1359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0" name="Freeform 3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568 w 15409"/>
                    <a:gd name="T1" fmla="*/ 12890 h 14168"/>
                    <a:gd name="T2" fmla="*/ 3537 w 15409"/>
                    <a:gd name="T3" fmla="*/ 12824 h 14168"/>
                    <a:gd name="T4" fmla="*/ 3516 w 15409"/>
                    <a:gd name="T5" fmla="*/ 12756 h 14168"/>
                    <a:gd name="T6" fmla="*/ 3508 w 15409"/>
                    <a:gd name="T7" fmla="*/ 12688 h 14168"/>
                    <a:gd name="T8" fmla="*/ 3512 w 15409"/>
                    <a:gd name="T9" fmla="*/ 12618 h 14168"/>
                    <a:gd name="T10" fmla="*/ 3531 w 15409"/>
                    <a:gd name="T11" fmla="*/ 12548 h 14168"/>
                    <a:gd name="T12" fmla="*/ 3566 w 15409"/>
                    <a:gd name="T13" fmla="*/ 12478 h 14168"/>
                    <a:gd name="T14" fmla="*/ 3619 w 15409"/>
                    <a:gd name="T15" fmla="*/ 12410 h 14168"/>
                    <a:gd name="T16" fmla="*/ 3673 w 15409"/>
                    <a:gd name="T17" fmla="*/ 12354 h 14168"/>
                    <a:gd name="T18" fmla="*/ 3733 w 15409"/>
                    <a:gd name="T19" fmla="*/ 12301 h 14168"/>
                    <a:gd name="T20" fmla="*/ 3797 w 15409"/>
                    <a:gd name="T21" fmla="*/ 12251 h 14168"/>
                    <a:gd name="T22" fmla="*/ 3866 w 15409"/>
                    <a:gd name="T23" fmla="*/ 12204 h 14168"/>
                    <a:gd name="T24" fmla="*/ 3937 w 15409"/>
                    <a:gd name="T25" fmla="*/ 12162 h 14168"/>
                    <a:gd name="T26" fmla="*/ 4011 w 15409"/>
                    <a:gd name="T27" fmla="*/ 12126 h 14168"/>
                    <a:gd name="T28" fmla="*/ 4088 w 15409"/>
                    <a:gd name="T29" fmla="*/ 12095 h 14168"/>
                    <a:gd name="T30" fmla="*/ 4165 w 15409"/>
                    <a:gd name="T31" fmla="*/ 12070 h 14168"/>
                    <a:gd name="T32" fmla="*/ 4243 w 15409"/>
                    <a:gd name="T33" fmla="*/ 12053 h 14168"/>
                    <a:gd name="T34" fmla="*/ 4321 w 15409"/>
                    <a:gd name="T35" fmla="*/ 12044 h 14168"/>
                    <a:gd name="T36" fmla="*/ 4499 w 15409"/>
                    <a:gd name="T37" fmla="*/ 12041 h 14168"/>
                    <a:gd name="T38" fmla="*/ 4689 w 15409"/>
                    <a:gd name="T39" fmla="*/ 12077 h 14168"/>
                    <a:gd name="T40" fmla="*/ 4880 w 15409"/>
                    <a:gd name="T41" fmla="*/ 12147 h 14168"/>
                    <a:gd name="T42" fmla="*/ 5059 w 15409"/>
                    <a:gd name="T43" fmla="*/ 12246 h 14168"/>
                    <a:gd name="T44" fmla="*/ 5213 w 15409"/>
                    <a:gd name="T45" fmla="*/ 12368 h 14168"/>
                    <a:gd name="T46" fmla="*/ 5331 w 15409"/>
                    <a:gd name="T47" fmla="*/ 12508 h 14168"/>
                    <a:gd name="T48" fmla="*/ 5399 w 15409"/>
                    <a:gd name="T49" fmla="*/ 12660 h 14168"/>
                    <a:gd name="T50" fmla="*/ 5406 w 15409"/>
                    <a:gd name="T51" fmla="*/ 12818 h 14168"/>
                    <a:gd name="T52" fmla="*/ 5339 w 15409"/>
                    <a:gd name="T53" fmla="*/ 12977 h 14168"/>
                    <a:gd name="T54" fmla="*/ 5185 w 15409"/>
                    <a:gd name="T55" fmla="*/ 13132 h 14168"/>
                    <a:gd name="T56" fmla="*/ 5098 w 15409"/>
                    <a:gd name="T57" fmla="*/ 13196 h 14168"/>
                    <a:gd name="T58" fmla="*/ 5001 w 15409"/>
                    <a:gd name="T59" fmla="*/ 13247 h 14168"/>
                    <a:gd name="T60" fmla="*/ 4897 w 15409"/>
                    <a:gd name="T61" fmla="*/ 13287 h 14168"/>
                    <a:gd name="T62" fmla="*/ 4787 w 15409"/>
                    <a:gd name="T63" fmla="*/ 13315 h 14168"/>
                    <a:gd name="T64" fmla="*/ 4674 w 15409"/>
                    <a:gd name="T65" fmla="*/ 13333 h 14168"/>
                    <a:gd name="T66" fmla="*/ 4558 w 15409"/>
                    <a:gd name="T67" fmla="*/ 13342 h 14168"/>
                    <a:gd name="T68" fmla="*/ 4443 w 15409"/>
                    <a:gd name="T69" fmla="*/ 13342 h 14168"/>
                    <a:gd name="T70" fmla="*/ 4330 w 15409"/>
                    <a:gd name="T71" fmla="*/ 13334 h 14168"/>
                    <a:gd name="T72" fmla="*/ 4221 w 15409"/>
                    <a:gd name="T73" fmla="*/ 13319 h 14168"/>
                    <a:gd name="T74" fmla="*/ 4118 w 15409"/>
                    <a:gd name="T75" fmla="*/ 13297 h 14168"/>
                    <a:gd name="T76" fmla="*/ 4077 w 15409"/>
                    <a:gd name="T77" fmla="*/ 13285 h 14168"/>
                    <a:gd name="T78" fmla="*/ 4036 w 15409"/>
                    <a:gd name="T79" fmla="*/ 13271 h 14168"/>
                    <a:gd name="T80" fmla="*/ 3994 w 15409"/>
                    <a:gd name="T81" fmla="*/ 13254 h 14168"/>
                    <a:gd name="T82" fmla="*/ 3952 w 15409"/>
                    <a:gd name="T83" fmla="*/ 13234 h 14168"/>
                    <a:gd name="T84" fmla="*/ 3910 w 15409"/>
                    <a:gd name="T85" fmla="*/ 13212 h 14168"/>
                    <a:gd name="T86" fmla="*/ 3868 w 15409"/>
                    <a:gd name="T87" fmla="*/ 13188 h 14168"/>
                    <a:gd name="T88" fmla="*/ 3827 w 15409"/>
                    <a:gd name="T89" fmla="*/ 13161 h 14168"/>
                    <a:gd name="T90" fmla="*/ 3788 w 15409"/>
                    <a:gd name="T91" fmla="*/ 13132 h 14168"/>
                    <a:gd name="T92" fmla="*/ 3749 w 15409"/>
                    <a:gd name="T93" fmla="*/ 13101 h 14168"/>
                    <a:gd name="T94" fmla="*/ 3712 w 15409"/>
                    <a:gd name="T95" fmla="*/ 13068 h 14168"/>
                    <a:gd name="T96" fmla="*/ 3657 w 15409"/>
                    <a:gd name="T97" fmla="*/ 13012 h 14168"/>
                    <a:gd name="T98" fmla="*/ 3609 w 15409"/>
                    <a:gd name="T99" fmla="*/ 12953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409" h="14168">
                      <a:moveTo>
                        <a:pt x="3587" y="12921"/>
                      </a:moveTo>
                      <a:lnTo>
                        <a:pt x="3568" y="12890"/>
                      </a:lnTo>
                      <a:lnTo>
                        <a:pt x="3551" y="12857"/>
                      </a:lnTo>
                      <a:lnTo>
                        <a:pt x="3537" y="12824"/>
                      </a:lnTo>
                      <a:lnTo>
                        <a:pt x="3525" y="12790"/>
                      </a:lnTo>
                      <a:lnTo>
                        <a:pt x="3516" y="12756"/>
                      </a:lnTo>
                      <a:lnTo>
                        <a:pt x="3510" y="12722"/>
                      </a:lnTo>
                      <a:lnTo>
                        <a:pt x="3508" y="12688"/>
                      </a:lnTo>
                      <a:lnTo>
                        <a:pt x="3508" y="12653"/>
                      </a:lnTo>
                      <a:lnTo>
                        <a:pt x="3512" y="12618"/>
                      </a:lnTo>
                      <a:lnTo>
                        <a:pt x="3520" y="12583"/>
                      </a:lnTo>
                      <a:lnTo>
                        <a:pt x="3531" y="12548"/>
                      </a:lnTo>
                      <a:lnTo>
                        <a:pt x="3547" y="12513"/>
                      </a:lnTo>
                      <a:lnTo>
                        <a:pt x="3566" y="12478"/>
                      </a:lnTo>
                      <a:lnTo>
                        <a:pt x="3590" y="12444"/>
                      </a:lnTo>
                      <a:lnTo>
                        <a:pt x="3619" y="12410"/>
                      </a:lnTo>
                      <a:lnTo>
                        <a:pt x="3645" y="12382"/>
                      </a:lnTo>
                      <a:lnTo>
                        <a:pt x="3673" y="12354"/>
                      </a:lnTo>
                      <a:lnTo>
                        <a:pt x="3702" y="12327"/>
                      </a:lnTo>
                      <a:lnTo>
                        <a:pt x="3733" y="12301"/>
                      </a:lnTo>
                      <a:lnTo>
                        <a:pt x="3764" y="12275"/>
                      </a:lnTo>
                      <a:lnTo>
                        <a:pt x="3797" y="12251"/>
                      </a:lnTo>
                      <a:lnTo>
                        <a:pt x="3831" y="12227"/>
                      </a:lnTo>
                      <a:lnTo>
                        <a:pt x="3866" y="12204"/>
                      </a:lnTo>
                      <a:lnTo>
                        <a:pt x="3901" y="12183"/>
                      </a:lnTo>
                      <a:lnTo>
                        <a:pt x="3937" y="12162"/>
                      </a:lnTo>
                      <a:lnTo>
                        <a:pt x="3974" y="12143"/>
                      </a:lnTo>
                      <a:lnTo>
                        <a:pt x="4011" y="12126"/>
                      </a:lnTo>
                      <a:lnTo>
                        <a:pt x="4049" y="12109"/>
                      </a:lnTo>
                      <a:lnTo>
                        <a:pt x="4088" y="12095"/>
                      </a:lnTo>
                      <a:lnTo>
                        <a:pt x="4126" y="12082"/>
                      </a:lnTo>
                      <a:lnTo>
                        <a:pt x="4165" y="12070"/>
                      </a:lnTo>
                      <a:lnTo>
                        <a:pt x="4204" y="12061"/>
                      </a:lnTo>
                      <a:lnTo>
                        <a:pt x="4243" y="12053"/>
                      </a:lnTo>
                      <a:lnTo>
                        <a:pt x="4282" y="12048"/>
                      </a:lnTo>
                      <a:lnTo>
                        <a:pt x="4321" y="12044"/>
                      </a:lnTo>
                      <a:lnTo>
                        <a:pt x="4407" y="12037"/>
                      </a:lnTo>
                      <a:lnTo>
                        <a:pt x="4499" y="12041"/>
                      </a:lnTo>
                      <a:lnTo>
                        <a:pt x="4593" y="12054"/>
                      </a:lnTo>
                      <a:lnTo>
                        <a:pt x="4689" y="12077"/>
                      </a:lnTo>
                      <a:lnTo>
                        <a:pt x="4785" y="12108"/>
                      </a:lnTo>
                      <a:lnTo>
                        <a:pt x="4880" y="12147"/>
                      </a:lnTo>
                      <a:lnTo>
                        <a:pt x="4972" y="12194"/>
                      </a:lnTo>
                      <a:lnTo>
                        <a:pt x="5059" y="12246"/>
                      </a:lnTo>
                      <a:lnTo>
                        <a:pt x="5140" y="12305"/>
                      </a:lnTo>
                      <a:lnTo>
                        <a:pt x="5213" y="12368"/>
                      </a:lnTo>
                      <a:lnTo>
                        <a:pt x="5277" y="12436"/>
                      </a:lnTo>
                      <a:lnTo>
                        <a:pt x="5331" y="12508"/>
                      </a:lnTo>
                      <a:lnTo>
                        <a:pt x="5372" y="12583"/>
                      </a:lnTo>
                      <a:lnTo>
                        <a:pt x="5399" y="12660"/>
                      </a:lnTo>
                      <a:lnTo>
                        <a:pt x="5411" y="12738"/>
                      </a:lnTo>
                      <a:lnTo>
                        <a:pt x="5406" y="12818"/>
                      </a:lnTo>
                      <a:lnTo>
                        <a:pt x="5382" y="12898"/>
                      </a:lnTo>
                      <a:lnTo>
                        <a:pt x="5339" y="12977"/>
                      </a:lnTo>
                      <a:lnTo>
                        <a:pt x="5274" y="13056"/>
                      </a:lnTo>
                      <a:lnTo>
                        <a:pt x="5185" y="13132"/>
                      </a:lnTo>
                      <a:lnTo>
                        <a:pt x="5143" y="13166"/>
                      </a:lnTo>
                      <a:lnTo>
                        <a:pt x="5098" y="13196"/>
                      </a:lnTo>
                      <a:lnTo>
                        <a:pt x="5050" y="13223"/>
                      </a:lnTo>
                      <a:lnTo>
                        <a:pt x="5001" y="13247"/>
                      </a:lnTo>
                      <a:lnTo>
                        <a:pt x="4950" y="13268"/>
                      </a:lnTo>
                      <a:lnTo>
                        <a:pt x="4897" y="13287"/>
                      </a:lnTo>
                      <a:lnTo>
                        <a:pt x="4842" y="13302"/>
                      </a:lnTo>
                      <a:lnTo>
                        <a:pt x="4787" y="13315"/>
                      </a:lnTo>
                      <a:lnTo>
                        <a:pt x="4731" y="13325"/>
                      </a:lnTo>
                      <a:lnTo>
                        <a:pt x="4674" y="13333"/>
                      </a:lnTo>
                      <a:lnTo>
                        <a:pt x="4616" y="13339"/>
                      </a:lnTo>
                      <a:lnTo>
                        <a:pt x="4558" y="13342"/>
                      </a:lnTo>
                      <a:lnTo>
                        <a:pt x="4501" y="13343"/>
                      </a:lnTo>
                      <a:lnTo>
                        <a:pt x="4443" y="13342"/>
                      </a:lnTo>
                      <a:lnTo>
                        <a:pt x="4386" y="13339"/>
                      </a:lnTo>
                      <a:lnTo>
                        <a:pt x="4330" y="13334"/>
                      </a:lnTo>
                      <a:lnTo>
                        <a:pt x="4275" y="13327"/>
                      </a:lnTo>
                      <a:lnTo>
                        <a:pt x="4221" y="13319"/>
                      </a:lnTo>
                      <a:lnTo>
                        <a:pt x="4169" y="13309"/>
                      </a:lnTo>
                      <a:lnTo>
                        <a:pt x="4118" y="13297"/>
                      </a:lnTo>
                      <a:lnTo>
                        <a:pt x="4098" y="13292"/>
                      </a:lnTo>
                      <a:lnTo>
                        <a:pt x="4077" y="13285"/>
                      </a:lnTo>
                      <a:lnTo>
                        <a:pt x="4057" y="13279"/>
                      </a:lnTo>
                      <a:lnTo>
                        <a:pt x="4036" y="13271"/>
                      </a:lnTo>
                      <a:lnTo>
                        <a:pt x="4015" y="13263"/>
                      </a:lnTo>
                      <a:lnTo>
                        <a:pt x="3994" y="13254"/>
                      </a:lnTo>
                      <a:lnTo>
                        <a:pt x="3973" y="13244"/>
                      </a:lnTo>
                      <a:lnTo>
                        <a:pt x="3952" y="13234"/>
                      </a:lnTo>
                      <a:lnTo>
                        <a:pt x="3931" y="13223"/>
                      </a:lnTo>
                      <a:lnTo>
                        <a:pt x="3910" y="13212"/>
                      </a:lnTo>
                      <a:lnTo>
                        <a:pt x="3889" y="13200"/>
                      </a:lnTo>
                      <a:lnTo>
                        <a:pt x="3868" y="13188"/>
                      </a:lnTo>
                      <a:lnTo>
                        <a:pt x="3848" y="13174"/>
                      </a:lnTo>
                      <a:lnTo>
                        <a:pt x="3827" y="13161"/>
                      </a:lnTo>
                      <a:lnTo>
                        <a:pt x="3807" y="13147"/>
                      </a:lnTo>
                      <a:lnTo>
                        <a:pt x="3788" y="13132"/>
                      </a:lnTo>
                      <a:lnTo>
                        <a:pt x="3768" y="13117"/>
                      </a:lnTo>
                      <a:lnTo>
                        <a:pt x="3749" y="13101"/>
                      </a:lnTo>
                      <a:lnTo>
                        <a:pt x="3731" y="13085"/>
                      </a:lnTo>
                      <a:lnTo>
                        <a:pt x="3712" y="13068"/>
                      </a:lnTo>
                      <a:lnTo>
                        <a:pt x="3684" y="13041"/>
                      </a:lnTo>
                      <a:lnTo>
                        <a:pt x="3657" y="13012"/>
                      </a:lnTo>
                      <a:lnTo>
                        <a:pt x="3632" y="12983"/>
                      </a:lnTo>
                      <a:lnTo>
                        <a:pt x="3609" y="12953"/>
                      </a:lnTo>
                      <a:lnTo>
                        <a:pt x="3587" y="1292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1" name="Freeform 3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52 w 15409"/>
                    <a:gd name="T1" fmla="*/ 9786 h 14168"/>
                    <a:gd name="T2" fmla="*/ 783 w 15409"/>
                    <a:gd name="T3" fmla="*/ 9836 h 14168"/>
                    <a:gd name="T4" fmla="*/ 780 w 15409"/>
                    <a:gd name="T5" fmla="*/ 9842 h 14168"/>
                    <a:gd name="T6" fmla="*/ 780 w 15409"/>
                    <a:gd name="T7" fmla="*/ 9842 h 14168"/>
                    <a:gd name="T8" fmla="*/ 794 w 15409"/>
                    <a:gd name="T9" fmla="*/ 9859 h 14168"/>
                    <a:gd name="T10" fmla="*/ 804 w 15409"/>
                    <a:gd name="T11" fmla="*/ 9876 h 14168"/>
                    <a:gd name="T12" fmla="*/ 813 w 15409"/>
                    <a:gd name="T13" fmla="*/ 9892 h 14168"/>
                    <a:gd name="T14" fmla="*/ 822 w 15409"/>
                    <a:gd name="T15" fmla="*/ 9909 h 14168"/>
                    <a:gd name="T16" fmla="*/ 820 w 15409"/>
                    <a:gd name="T17" fmla="*/ 9933 h 14168"/>
                    <a:gd name="T18" fmla="*/ 794 w 15409"/>
                    <a:gd name="T19" fmla="*/ 9877 h 14168"/>
                    <a:gd name="T20" fmla="*/ 771 w 15409"/>
                    <a:gd name="T21" fmla="*/ 9828 h 14168"/>
                    <a:gd name="T22" fmla="*/ 752 w 15409"/>
                    <a:gd name="T23" fmla="*/ 978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409" h="14168">
                      <a:moveTo>
                        <a:pt x="752" y="9786"/>
                      </a:moveTo>
                      <a:lnTo>
                        <a:pt x="783" y="9836"/>
                      </a:lnTo>
                      <a:lnTo>
                        <a:pt x="780" y="9842"/>
                      </a:lnTo>
                      <a:lnTo>
                        <a:pt x="780" y="9842"/>
                      </a:lnTo>
                      <a:lnTo>
                        <a:pt x="794" y="9859"/>
                      </a:lnTo>
                      <a:lnTo>
                        <a:pt x="804" y="9876"/>
                      </a:lnTo>
                      <a:lnTo>
                        <a:pt x="813" y="9892"/>
                      </a:lnTo>
                      <a:lnTo>
                        <a:pt x="822" y="9909"/>
                      </a:lnTo>
                      <a:lnTo>
                        <a:pt x="820" y="9933"/>
                      </a:lnTo>
                      <a:lnTo>
                        <a:pt x="794" y="9877"/>
                      </a:lnTo>
                      <a:lnTo>
                        <a:pt x="771" y="9828"/>
                      </a:lnTo>
                      <a:lnTo>
                        <a:pt x="752" y="978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2" name="Freeform 3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83 w 15409"/>
                    <a:gd name="T1" fmla="*/ 9836 h 14168"/>
                    <a:gd name="T2" fmla="*/ 799 w 15409"/>
                    <a:gd name="T3" fmla="*/ 9803 h 14168"/>
                    <a:gd name="T4" fmla="*/ 823 w 15409"/>
                    <a:gd name="T5" fmla="*/ 9768 h 14168"/>
                    <a:gd name="T6" fmla="*/ 851 w 15409"/>
                    <a:gd name="T7" fmla="*/ 9738 h 14168"/>
                    <a:gd name="T8" fmla="*/ 884 w 15409"/>
                    <a:gd name="T9" fmla="*/ 9713 h 14168"/>
                    <a:gd name="T10" fmla="*/ 919 w 15409"/>
                    <a:gd name="T11" fmla="*/ 9692 h 14168"/>
                    <a:gd name="T12" fmla="*/ 959 w 15409"/>
                    <a:gd name="T13" fmla="*/ 9675 h 14168"/>
                    <a:gd name="T14" fmla="*/ 1001 w 15409"/>
                    <a:gd name="T15" fmla="*/ 9663 h 14168"/>
                    <a:gd name="T16" fmla="*/ 1046 w 15409"/>
                    <a:gd name="T17" fmla="*/ 9654 h 14168"/>
                    <a:gd name="T18" fmla="*/ 1093 w 15409"/>
                    <a:gd name="T19" fmla="*/ 9649 h 14168"/>
                    <a:gd name="T20" fmla="*/ 1143 w 15409"/>
                    <a:gd name="T21" fmla="*/ 9647 h 14168"/>
                    <a:gd name="T22" fmla="*/ 1240 w 15409"/>
                    <a:gd name="T23" fmla="*/ 9675 h 14168"/>
                    <a:gd name="T24" fmla="*/ 1333 w 15409"/>
                    <a:gd name="T25" fmla="*/ 9738 h 14168"/>
                    <a:gd name="T26" fmla="*/ 1420 w 15409"/>
                    <a:gd name="T27" fmla="*/ 9828 h 14168"/>
                    <a:gd name="T28" fmla="*/ 1500 w 15409"/>
                    <a:gd name="T29" fmla="*/ 9940 h 14168"/>
                    <a:gd name="T30" fmla="*/ 1575 w 15409"/>
                    <a:gd name="T31" fmla="*/ 10065 h 14168"/>
                    <a:gd name="T32" fmla="*/ 1643 w 15409"/>
                    <a:gd name="T33" fmla="*/ 10197 h 14168"/>
                    <a:gd name="T34" fmla="*/ 1703 w 15409"/>
                    <a:gd name="T35" fmla="*/ 10328 h 14168"/>
                    <a:gd name="T36" fmla="*/ 1757 w 15409"/>
                    <a:gd name="T37" fmla="*/ 10452 h 14168"/>
                    <a:gd name="T38" fmla="*/ 1802 w 15409"/>
                    <a:gd name="T39" fmla="*/ 10562 h 14168"/>
                    <a:gd name="T40" fmla="*/ 1840 w 15409"/>
                    <a:gd name="T41" fmla="*/ 10650 h 14168"/>
                    <a:gd name="T42" fmla="*/ 1816 w 15409"/>
                    <a:gd name="T43" fmla="*/ 10676 h 14168"/>
                    <a:gd name="T44" fmla="*/ 1791 w 15409"/>
                    <a:gd name="T45" fmla="*/ 10703 h 14168"/>
                    <a:gd name="T46" fmla="*/ 1763 w 15409"/>
                    <a:gd name="T47" fmla="*/ 10731 h 14168"/>
                    <a:gd name="T48" fmla="*/ 1733 w 15409"/>
                    <a:gd name="T49" fmla="*/ 10758 h 14168"/>
                    <a:gd name="T50" fmla="*/ 1699 w 15409"/>
                    <a:gd name="T51" fmla="*/ 10782 h 14168"/>
                    <a:gd name="T52" fmla="*/ 1660 w 15409"/>
                    <a:gd name="T53" fmla="*/ 10803 h 14168"/>
                    <a:gd name="T54" fmla="*/ 1616 w 15409"/>
                    <a:gd name="T55" fmla="*/ 10817 h 14168"/>
                    <a:gd name="T56" fmla="*/ 1507 w 15409"/>
                    <a:gd name="T57" fmla="*/ 10809 h 14168"/>
                    <a:gd name="T58" fmla="*/ 1398 w 15409"/>
                    <a:gd name="T59" fmla="*/ 10756 h 14168"/>
                    <a:gd name="T60" fmla="*/ 1291 w 15409"/>
                    <a:gd name="T61" fmla="*/ 10667 h 14168"/>
                    <a:gd name="T62" fmla="*/ 1188 w 15409"/>
                    <a:gd name="T63" fmla="*/ 10551 h 14168"/>
                    <a:gd name="T64" fmla="*/ 1090 w 15409"/>
                    <a:gd name="T65" fmla="*/ 10417 h 14168"/>
                    <a:gd name="T66" fmla="*/ 1000 w 15409"/>
                    <a:gd name="T67" fmla="*/ 10274 h 14168"/>
                    <a:gd name="T68" fmla="*/ 920 w 15409"/>
                    <a:gd name="T69" fmla="*/ 10130 h 14168"/>
                    <a:gd name="T70" fmla="*/ 850 w 15409"/>
                    <a:gd name="T71" fmla="*/ 9995 h 14168"/>
                    <a:gd name="T72" fmla="*/ 822 w 15409"/>
                    <a:gd name="T73" fmla="*/ 990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09" h="14168">
                      <a:moveTo>
                        <a:pt x="836" y="9925"/>
                      </a:moveTo>
                      <a:lnTo>
                        <a:pt x="783" y="9836"/>
                      </a:lnTo>
                      <a:lnTo>
                        <a:pt x="789" y="9822"/>
                      </a:lnTo>
                      <a:lnTo>
                        <a:pt x="799" y="9803"/>
                      </a:lnTo>
                      <a:lnTo>
                        <a:pt x="811" y="9785"/>
                      </a:lnTo>
                      <a:lnTo>
                        <a:pt x="823" y="9768"/>
                      </a:lnTo>
                      <a:lnTo>
                        <a:pt x="837" y="9753"/>
                      </a:lnTo>
                      <a:lnTo>
                        <a:pt x="851" y="9738"/>
                      </a:lnTo>
                      <a:lnTo>
                        <a:pt x="867" y="9725"/>
                      </a:lnTo>
                      <a:lnTo>
                        <a:pt x="884" y="9713"/>
                      </a:lnTo>
                      <a:lnTo>
                        <a:pt x="901" y="9702"/>
                      </a:lnTo>
                      <a:lnTo>
                        <a:pt x="919" y="9692"/>
                      </a:lnTo>
                      <a:lnTo>
                        <a:pt x="939" y="9683"/>
                      </a:lnTo>
                      <a:lnTo>
                        <a:pt x="959" y="9675"/>
                      </a:lnTo>
                      <a:lnTo>
                        <a:pt x="980" y="9669"/>
                      </a:lnTo>
                      <a:lnTo>
                        <a:pt x="1001" y="9663"/>
                      </a:lnTo>
                      <a:lnTo>
                        <a:pt x="1023" y="9658"/>
                      </a:lnTo>
                      <a:lnTo>
                        <a:pt x="1046" y="9654"/>
                      </a:lnTo>
                      <a:lnTo>
                        <a:pt x="1069" y="9651"/>
                      </a:lnTo>
                      <a:lnTo>
                        <a:pt x="1093" y="9649"/>
                      </a:lnTo>
                      <a:lnTo>
                        <a:pt x="1118" y="9647"/>
                      </a:lnTo>
                      <a:lnTo>
                        <a:pt x="1143" y="9647"/>
                      </a:lnTo>
                      <a:lnTo>
                        <a:pt x="1192" y="9656"/>
                      </a:lnTo>
                      <a:lnTo>
                        <a:pt x="1240" y="9675"/>
                      </a:lnTo>
                      <a:lnTo>
                        <a:pt x="1287" y="9703"/>
                      </a:lnTo>
                      <a:lnTo>
                        <a:pt x="1333" y="9738"/>
                      </a:lnTo>
                      <a:lnTo>
                        <a:pt x="1377" y="9780"/>
                      </a:lnTo>
                      <a:lnTo>
                        <a:pt x="1420" y="9828"/>
                      </a:lnTo>
                      <a:lnTo>
                        <a:pt x="1461" y="9882"/>
                      </a:lnTo>
                      <a:lnTo>
                        <a:pt x="1500" y="9940"/>
                      </a:lnTo>
                      <a:lnTo>
                        <a:pt x="1539" y="10001"/>
                      </a:lnTo>
                      <a:lnTo>
                        <a:pt x="1575" y="10065"/>
                      </a:lnTo>
                      <a:lnTo>
                        <a:pt x="1610" y="10130"/>
                      </a:lnTo>
                      <a:lnTo>
                        <a:pt x="1643" y="10197"/>
                      </a:lnTo>
                      <a:lnTo>
                        <a:pt x="1674" y="10263"/>
                      </a:lnTo>
                      <a:lnTo>
                        <a:pt x="1703" y="10328"/>
                      </a:lnTo>
                      <a:lnTo>
                        <a:pt x="1731" y="10392"/>
                      </a:lnTo>
                      <a:lnTo>
                        <a:pt x="1757" y="10452"/>
                      </a:lnTo>
                      <a:lnTo>
                        <a:pt x="1781" y="10509"/>
                      </a:lnTo>
                      <a:lnTo>
                        <a:pt x="1802" y="10562"/>
                      </a:lnTo>
                      <a:lnTo>
                        <a:pt x="1822" y="10609"/>
                      </a:lnTo>
                      <a:lnTo>
                        <a:pt x="1840" y="10650"/>
                      </a:lnTo>
                      <a:lnTo>
                        <a:pt x="1828" y="10663"/>
                      </a:lnTo>
                      <a:lnTo>
                        <a:pt x="1816" y="10676"/>
                      </a:lnTo>
                      <a:lnTo>
                        <a:pt x="1803" y="10689"/>
                      </a:lnTo>
                      <a:lnTo>
                        <a:pt x="1791" y="10703"/>
                      </a:lnTo>
                      <a:lnTo>
                        <a:pt x="1777" y="10717"/>
                      </a:lnTo>
                      <a:lnTo>
                        <a:pt x="1763" y="10731"/>
                      </a:lnTo>
                      <a:lnTo>
                        <a:pt x="1749" y="10745"/>
                      </a:lnTo>
                      <a:lnTo>
                        <a:pt x="1733" y="10758"/>
                      </a:lnTo>
                      <a:lnTo>
                        <a:pt x="1717" y="10770"/>
                      </a:lnTo>
                      <a:lnTo>
                        <a:pt x="1699" y="10782"/>
                      </a:lnTo>
                      <a:lnTo>
                        <a:pt x="1680" y="10793"/>
                      </a:lnTo>
                      <a:lnTo>
                        <a:pt x="1660" y="10803"/>
                      </a:lnTo>
                      <a:lnTo>
                        <a:pt x="1639" y="10811"/>
                      </a:lnTo>
                      <a:lnTo>
                        <a:pt x="1616" y="10817"/>
                      </a:lnTo>
                      <a:lnTo>
                        <a:pt x="1562" y="10819"/>
                      </a:lnTo>
                      <a:lnTo>
                        <a:pt x="1507" y="10809"/>
                      </a:lnTo>
                      <a:lnTo>
                        <a:pt x="1453" y="10787"/>
                      </a:lnTo>
                      <a:lnTo>
                        <a:pt x="1398" y="10756"/>
                      </a:lnTo>
                      <a:lnTo>
                        <a:pt x="1344" y="10715"/>
                      </a:lnTo>
                      <a:lnTo>
                        <a:pt x="1291" y="10667"/>
                      </a:lnTo>
                      <a:lnTo>
                        <a:pt x="1239" y="10612"/>
                      </a:lnTo>
                      <a:lnTo>
                        <a:pt x="1188" y="10551"/>
                      </a:lnTo>
                      <a:lnTo>
                        <a:pt x="1138" y="10485"/>
                      </a:lnTo>
                      <a:lnTo>
                        <a:pt x="1090" y="10417"/>
                      </a:lnTo>
                      <a:lnTo>
                        <a:pt x="1044" y="10346"/>
                      </a:lnTo>
                      <a:lnTo>
                        <a:pt x="1000" y="10274"/>
                      </a:lnTo>
                      <a:lnTo>
                        <a:pt x="959" y="10201"/>
                      </a:lnTo>
                      <a:lnTo>
                        <a:pt x="920" y="10130"/>
                      </a:lnTo>
                      <a:lnTo>
                        <a:pt x="884" y="10061"/>
                      </a:lnTo>
                      <a:lnTo>
                        <a:pt x="850" y="9995"/>
                      </a:lnTo>
                      <a:lnTo>
                        <a:pt x="820" y="9933"/>
                      </a:lnTo>
                      <a:lnTo>
                        <a:pt x="822" y="9909"/>
                      </a:lnTo>
                      <a:lnTo>
                        <a:pt x="836" y="992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3" name="Freeform 4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311 w 15409"/>
                    <a:gd name="T1" fmla="*/ 10055 h 14168"/>
                    <a:gd name="T2" fmla="*/ 5323 w 15409"/>
                    <a:gd name="T3" fmla="*/ 10035 h 14168"/>
                    <a:gd name="T4" fmla="*/ 5339 w 15409"/>
                    <a:gd name="T5" fmla="*/ 10018 h 14168"/>
                    <a:gd name="T6" fmla="*/ 5358 w 15409"/>
                    <a:gd name="T7" fmla="*/ 10003 h 14168"/>
                    <a:gd name="T8" fmla="*/ 5381 w 15409"/>
                    <a:gd name="T9" fmla="*/ 9991 h 14168"/>
                    <a:gd name="T10" fmla="*/ 5408 w 15409"/>
                    <a:gd name="T11" fmla="*/ 9981 h 14168"/>
                    <a:gd name="T12" fmla="*/ 5269 w 15409"/>
                    <a:gd name="T13" fmla="*/ 9898 h 14168"/>
                    <a:gd name="T14" fmla="*/ 5317 w 15409"/>
                    <a:gd name="T15" fmla="*/ 9889 h 14168"/>
                    <a:gd name="T16" fmla="*/ 5362 w 15409"/>
                    <a:gd name="T17" fmla="*/ 9888 h 14168"/>
                    <a:gd name="T18" fmla="*/ 5402 w 15409"/>
                    <a:gd name="T19" fmla="*/ 9895 h 14168"/>
                    <a:gd name="T20" fmla="*/ 5439 w 15409"/>
                    <a:gd name="T21" fmla="*/ 9907 h 14168"/>
                    <a:gd name="T22" fmla="*/ 5436 w 15409"/>
                    <a:gd name="T23" fmla="*/ 10427 h 14168"/>
                    <a:gd name="T24" fmla="*/ 5416 w 15409"/>
                    <a:gd name="T25" fmla="*/ 10406 h 14168"/>
                    <a:gd name="T26" fmla="*/ 5396 w 15409"/>
                    <a:gd name="T27" fmla="*/ 10383 h 14168"/>
                    <a:gd name="T28" fmla="*/ 5378 w 15409"/>
                    <a:gd name="T29" fmla="*/ 10358 h 14168"/>
                    <a:gd name="T30" fmla="*/ 5361 w 15409"/>
                    <a:gd name="T31" fmla="*/ 10333 h 14168"/>
                    <a:gd name="T32" fmla="*/ 5345 w 15409"/>
                    <a:gd name="T33" fmla="*/ 10307 h 14168"/>
                    <a:gd name="T34" fmla="*/ 5332 w 15409"/>
                    <a:gd name="T35" fmla="*/ 10280 h 14168"/>
                    <a:gd name="T36" fmla="*/ 5320 w 15409"/>
                    <a:gd name="T37" fmla="*/ 10253 h 14168"/>
                    <a:gd name="T38" fmla="*/ 5310 w 15409"/>
                    <a:gd name="T39" fmla="*/ 10226 h 14168"/>
                    <a:gd name="T40" fmla="*/ 5302 w 15409"/>
                    <a:gd name="T41" fmla="*/ 10199 h 14168"/>
                    <a:gd name="T42" fmla="*/ 5297 w 15409"/>
                    <a:gd name="T43" fmla="*/ 10173 h 14168"/>
                    <a:gd name="T44" fmla="*/ 5294 w 15409"/>
                    <a:gd name="T45" fmla="*/ 10147 h 14168"/>
                    <a:gd name="T46" fmla="*/ 5294 w 15409"/>
                    <a:gd name="T47" fmla="*/ 10122 h 14168"/>
                    <a:gd name="T48" fmla="*/ 5296 w 15409"/>
                    <a:gd name="T49" fmla="*/ 10098 h 14168"/>
                    <a:gd name="T50" fmla="*/ 5302 w 15409"/>
                    <a:gd name="T51" fmla="*/ 10076 h 14168"/>
                    <a:gd name="T52" fmla="*/ 5311 w 15409"/>
                    <a:gd name="T53" fmla="*/ 1005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5409" h="14168">
                      <a:moveTo>
                        <a:pt x="5311" y="10055"/>
                      </a:moveTo>
                      <a:lnTo>
                        <a:pt x="5323" y="10035"/>
                      </a:lnTo>
                      <a:lnTo>
                        <a:pt x="5339" y="10018"/>
                      </a:lnTo>
                      <a:lnTo>
                        <a:pt x="5358" y="10003"/>
                      </a:lnTo>
                      <a:lnTo>
                        <a:pt x="5381" y="9991"/>
                      </a:lnTo>
                      <a:lnTo>
                        <a:pt x="5408" y="9981"/>
                      </a:lnTo>
                      <a:lnTo>
                        <a:pt x="5269" y="9898"/>
                      </a:lnTo>
                      <a:lnTo>
                        <a:pt x="5317" y="9889"/>
                      </a:lnTo>
                      <a:lnTo>
                        <a:pt x="5362" y="9888"/>
                      </a:lnTo>
                      <a:lnTo>
                        <a:pt x="5402" y="9895"/>
                      </a:lnTo>
                      <a:lnTo>
                        <a:pt x="5439" y="9907"/>
                      </a:lnTo>
                      <a:lnTo>
                        <a:pt x="5436" y="10427"/>
                      </a:lnTo>
                      <a:lnTo>
                        <a:pt x="5416" y="10406"/>
                      </a:lnTo>
                      <a:lnTo>
                        <a:pt x="5396" y="10383"/>
                      </a:lnTo>
                      <a:lnTo>
                        <a:pt x="5378" y="10358"/>
                      </a:lnTo>
                      <a:lnTo>
                        <a:pt x="5361" y="10333"/>
                      </a:lnTo>
                      <a:lnTo>
                        <a:pt x="5345" y="10307"/>
                      </a:lnTo>
                      <a:lnTo>
                        <a:pt x="5332" y="10280"/>
                      </a:lnTo>
                      <a:lnTo>
                        <a:pt x="5320" y="10253"/>
                      </a:lnTo>
                      <a:lnTo>
                        <a:pt x="5310" y="10226"/>
                      </a:lnTo>
                      <a:lnTo>
                        <a:pt x="5302" y="10199"/>
                      </a:lnTo>
                      <a:lnTo>
                        <a:pt x="5297" y="10173"/>
                      </a:lnTo>
                      <a:lnTo>
                        <a:pt x="5294" y="10147"/>
                      </a:lnTo>
                      <a:lnTo>
                        <a:pt x="5294" y="10122"/>
                      </a:lnTo>
                      <a:lnTo>
                        <a:pt x="5296" y="10098"/>
                      </a:lnTo>
                      <a:lnTo>
                        <a:pt x="5302" y="10076"/>
                      </a:lnTo>
                      <a:lnTo>
                        <a:pt x="5311" y="1005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4" name="Freeform 4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472 w 15409"/>
                    <a:gd name="T1" fmla="*/ 9925 h 14168"/>
                    <a:gd name="T2" fmla="*/ 5500 w 15409"/>
                    <a:gd name="T3" fmla="*/ 9949 h 14168"/>
                    <a:gd name="T4" fmla="*/ 5524 w 15409"/>
                    <a:gd name="T5" fmla="*/ 9976 h 14168"/>
                    <a:gd name="T6" fmla="*/ 5545 w 15409"/>
                    <a:gd name="T7" fmla="*/ 10008 h 14168"/>
                    <a:gd name="T8" fmla="*/ 5561 w 15409"/>
                    <a:gd name="T9" fmla="*/ 10042 h 14168"/>
                    <a:gd name="T10" fmla="*/ 5572 w 15409"/>
                    <a:gd name="T11" fmla="*/ 10079 h 14168"/>
                    <a:gd name="T12" fmla="*/ 5579 w 15409"/>
                    <a:gd name="T13" fmla="*/ 10117 h 14168"/>
                    <a:gd name="T14" fmla="*/ 5582 w 15409"/>
                    <a:gd name="T15" fmla="*/ 10157 h 14168"/>
                    <a:gd name="T16" fmla="*/ 5580 w 15409"/>
                    <a:gd name="T17" fmla="*/ 10196 h 14168"/>
                    <a:gd name="T18" fmla="*/ 5574 w 15409"/>
                    <a:gd name="T19" fmla="*/ 10236 h 14168"/>
                    <a:gd name="T20" fmla="*/ 5563 w 15409"/>
                    <a:gd name="T21" fmla="*/ 10274 h 14168"/>
                    <a:gd name="T22" fmla="*/ 5547 w 15409"/>
                    <a:gd name="T23" fmla="*/ 10311 h 14168"/>
                    <a:gd name="T24" fmla="*/ 5527 w 15409"/>
                    <a:gd name="T25" fmla="*/ 10345 h 14168"/>
                    <a:gd name="T26" fmla="*/ 5502 w 15409"/>
                    <a:gd name="T27" fmla="*/ 10376 h 14168"/>
                    <a:gd name="T28" fmla="*/ 5471 w 15409"/>
                    <a:gd name="T29" fmla="*/ 10404 h 14168"/>
                    <a:gd name="T30" fmla="*/ 5436 w 15409"/>
                    <a:gd name="T31" fmla="*/ 10427 h 14168"/>
                    <a:gd name="T32" fmla="*/ 5439 w 15409"/>
                    <a:gd name="T33" fmla="*/ 9907 h 14168"/>
                    <a:gd name="T34" fmla="*/ 5472 w 15409"/>
                    <a:gd name="T35" fmla="*/ 992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409" h="14168">
                      <a:moveTo>
                        <a:pt x="5472" y="9925"/>
                      </a:moveTo>
                      <a:lnTo>
                        <a:pt x="5500" y="9949"/>
                      </a:lnTo>
                      <a:lnTo>
                        <a:pt x="5524" y="9976"/>
                      </a:lnTo>
                      <a:lnTo>
                        <a:pt x="5545" y="10008"/>
                      </a:lnTo>
                      <a:lnTo>
                        <a:pt x="5561" y="10042"/>
                      </a:lnTo>
                      <a:lnTo>
                        <a:pt x="5572" y="10079"/>
                      </a:lnTo>
                      <a:lnTo>
                        <a:pt x="5579" y="10117"/>
                      </a:lnTo>
                      <a:lnTo>
                        <a:pt x="5582" y="10157"/>
                      </a:lnTo>
                      <a:lnTo>
                        <a:pt x="5580" y="10196"/>
                      </a:lnTo>
                      <a:lnTo>
                        <a:pt x="5574" y="10236"/>
                      </a:lnTo>
                      <a:lnTo>
                        <a:pt x="5563" y="10274"/>
                      </a:lnTo>
                      <a:lnTo>
                        <a:pt x="5547" y="10311"/>
                      </a:lnTo>
                      <a:lnTo>
                        <a:pt x="5527" y="10345"/>
                      </a:lnTo>
                      <a:lnTo>
                        <a:pt x="5502" y="10376"/>
                      </a:lnTo>
                      <a:lnTo>
                        <a:pt x="5471" y="10404"/>
                      </a:lnTo>
                      <a:lnTo>
                        <a:pt x="5436" y="10427"/>
                      </a:lnTo>
                      <a:lnTo>
                        <a:pt x="5439" y="9907"/>
                      </a:lnTo>
                      <a:lnTo>
                        <a:pt x="5472" y="992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5" name="Freeform 4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2167 w 15409"/>
                    <a:gd name="T1" fmla="*/ 10224 h 14168"/>
                    <a:gd name="T2" fmla="*/ 2161 w 15409"/>
                    <a:gd name="T3" fmla="*/ 10199 h 14168"/>
                    <a:gd name="T4" fmla="*/ 2160 w 15409"/>
                    <a:gd name="T5" fmla="*/ 10175 h 14168"/>
                    <a:gd name="T6" fmla="*/ 2167 w 15409"/>
                    <a:gd name="T7" fmla="*/ 10152 h 14168"/>
                    <a:gd name="T8" fmla="*/ 2180 w 15409"/>
                    <a:gd name="T9" fmla="*/ 10131 h 14168"/>
                    <a:gd name="T10" fmla="*/ 2201 w 15409"/>
                    <a:gd name="T11" fmla="*/ 10110 h 14168"/>
                    <a:gd name="T12" fmla="*/ 2230 w 15409"/>
                    <a:gd name="T13" fmla="*/ 10093 h 14168"/>
                    <a:gd name="T14" fmla="*/ 2369 w 15409"/>
                    <a:gd name="T15" fmla="*/ 10009 h 14168"/>
                    <a:gd name="T16" fmla="*/ 2376 w 15409"/>
                    <a:gd name="T17" fmla="*/ 9996 h 14168"/>
                    <a:gd name="T18" fmla="*/ 2383 w 15409"/>
                    <a:gd name="T19" fmla="*/ 9982 h 14168"/>
                    <a:gd name="T20" fmla="*/ 2388 w 15409"/>
                    <a:gd name="T21" fmla="*/ 9971 h 14168"/>
                    <a:gd name="T22" fmla="*/ 2393 w 15409"/>
                    <a:gd name="T23" fmla="*/ 9962 h 14168"/>
                    <a:gd name="T24" fmla="*/ 2396 w 15409"/>
                    <a:gd name="T25" fmla="*/ 9957 h 14168"/>
                    <a:gd name="T26" fmla="*/ 2402 w 15409"/>
                    <a:gd name="T27" fmla="*/ 9954 h 14168"/>
                    <a:gd name="T28" fmla="*/ 2407 w 15409"/>
                    <a:gd name="T29" fmla="*/ 9960 h 14168"/>
                    <a:gd name="T30" fmla="*/ 2411 w 15409"/>
                    <a:gd name="T31" fmla="*/ 9965 h 14168"/>
                    <a:gd name="T32" fmla="*/ 2416 w 15409"/>
                    <a:gd name="T33" fmla="*/ 9972 h 14168"/>
                    <a:gd name="T34" fmla="*/ 2423 w 15409"/>
                    <a:gd name="T35" fmla="*/ 9979 h 14168"/>
                    <a:gd name="T36" fmla="*/ 2431 w 15409"/>
                    <a:gd name="T37" fmla="*/ 9988 h 14168"/>
                    <a:gd name="T38" fmla="*/ 2441 w 15409"/>
                    <a:gd name="T39" fmla="*/ 9997 h 14168"/>
                    <a:gd name="T40" fmla="*/ 2453 w 15409"/>
                    <a:gd name="T41" fmla="*/ 10007 h 14168"/>
                    <a:gd name="T42" fmla="*/ 2469 w 15409"/>
                    <a:gd name="T43" fmla="*/ 10017 h 14168"/>
                    <a:gd name="T44" fmla="*/ 2487 w 15409"/>
                    <a:gd name="T45" fmla="*/ 10027 h 14168"/>
                    <a:gd name="T46" fmla="*/ 2509 w 15409"/>
                    <a:gd name="T47" fmla="*/ 10037 h 14168"/>
                    <a:gd name="T48" fmla="*/ 2545 w 15409"/>
                    <a:gd name="T49" fmla="*/ 10058 h 14168"/>
                    <a:gd name="T50" fmla="*/ 2577 w 15409"/>
                    <a:gd name="T51" fmla="*/ 10080 h 14168"/>
                    <a:gd name="T52" fmla="*/ 2605 w 15409"/>
                    <a:gd name="T53" fmla="*/ 10103 h 14168"/>
                    <a:gd name="T54" fmla="*/ 2630 w 15409"/>
                    <a:gd name="T55" fmla="*/ 10125 h 14168"/>
                    <a:gd name="T56" fmla="*/ 2651 w 15409"/>
                    <a:gd name="T57" fmla="*/ 10148 h 14168"/>
                    <a:gd name="T58" fmla="*/ 2669 w 15409"/>
                    <a:gd name="T59" fmla="*/ 10171 h 14168"/>
                    <a:gd name="T60" fmla="*/ 2683 w 15409"/>
                    <a:gd name="T61" fmla="*/ 10194 h 14168"/>
                    <a:gd name="T62" fmla="*/ 2693 w 15409"/>
                    <a:gd name="T63" fmla="*/ 10217 h 14168"/>
                    <a:gd name="T64" fmla="*/ 2700 w 15409"/>
                    <a:gd name="T65" fmla="*/ 10238 h 14168"/>
                    <a:gd name="T66" fmla="*/ 2704 w 15409"/>
                    <a:gd name="T67" fmla="*/ 10260 h 14168"/>
                    <a:gd name="T68" fmla="*/ 2705 w 15409"/>
                    <a:gd name="T69" fmla="*/ 10280 h 14168"/>
                    <a:gd name="T70" fmla="*/ 2702 w 15409"/>
                    <a:gd name="T71" fmla="*/ 10300 h 14168"/>
                    <a:gd name="T72" fmla="*/ 2696 w 15409"/>
                    <a:gd name="T73" fmla="*/ 10318 h 14168"/>
                    <a:gd name="T74" fmla="*/ 2686 w 15409"/>
                    <a:gd name="T75" fmla="*/ 10335 h 14168"/>
                    <a:gd name="T76" fmla="*/ 2674 w 15409"/>
                    <a:gd name="T77" fmla="*/ 10350 h 14168"/>
                    <a:gd name="T78" fmla="*/ 2658 w 15409"/>
                    <a:gd name="T79" fmla="*/ 10364 h 14168"/>
                    <a:gd name="T80" fmla="*/ 2639 w 15409"/>
                    <a:gd name="T81" fmla="*/ 10376 h 14168"/>
                    <a:gd name="T82" fmla="*/ 2617 w 15409"/>
                    <a:gd name="T83" fmla="*/ 10386 h 14168"/>
                    <a:gd name="T84" fmla="*/ 2592 w 15409"/>
                    <a:gd name="T85" fmla="*/ 10394 h 14168"/>
                    <a:gd name="T86" fmla="*/ 2565 w 15409"/>
                    <a:gd name="T87" fmla="*/ 10399 h 14168"/>
                    <a:gd name="T88" fmla="*/ 2534 w 15409"/>
                    <a:gd name="T89" fmla="*/ 10409 h 14168"/>
                    <a:gd name="T90" fmla="*/ 2502 w 15409"/>
                    <a:gd name="T91" fmla="*/ 10414 h 14168"/>
                    <a:gd name="T92" fmla="*/ 2468 w 15409"/>
                    <a:gd name="T93" fmla="*/ 10414 h 14168"/>
                    <a:gd name="T94" fmla="*/ 2433 w 15409"/>
                    <a:gd name="T95" fmla="*/ 10410 h 14168"/>
                    <a:gd name="T96" fmla="*/ 2399 w 15409"/>
                    <a:gd name="T97" fmla="*/ 10402 h 14168"/>
                    <a:gd name="T98" fmla="*/ 2364 w 15409"/>
                    <a:gd name="T99" fmla="*/ 10391 h 14168"/>
                    <a:gd name="T100" fmla="*/ 2330 w 15409"/>
                    <a:gd name="T101" fmla="*/ 10377 h 14168"/>
                    <a:gd name="T102" fmla="*/ 2298 w 15409"/>
                    <a:gd name="T103" fmla="*/ 10360 h 14168"/>
                    <a:gd name="T104" fmla="*/ 2268 w 15409"/>
                    <a:gd name="T105" fmla="*/ 10340 h 14168"/>
                    <a:gd name="T106" fmla="*/ 2240 w 15409"/>
                    <a:gd name="T107" fmla="*/ 10319 h 14168"/>
                    <a:gd name="T108" fmla="*/ 2216 w 15409"/>
                    <a:gd name="T109" fmla="*/ 10297 h 14168"/>
                    <a:gd name="T110" fmla="*/ 2195 w 15409"/>
                    <a:gd name="T111" fmla="*/ 10273 h 14168"/>
                    <a:gd name="T112" fmla="*/ 2179 w 15409"/>
                    <a:gd name="T113" fmla="*/ 10249 h 14168"/>
                    <a:gd name="T114" fmla="*/ 2167 w 15409"/>
                    <a:gd name="T115" fmla="*/ 1022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5409" h="14168">
                      <a:moveTo>
                        <a:pt x="2167" y="10224"/>
                      </a:moveTo>
                      <a:lnTo>
                        <a:pt x="2161" y="10199"/>
                      </a:lnTo>
                      <a:lnTo>
                        <a:pt x="2160" y="10175"/>
                      </a:lnTo>
                      <a:lnTo>
                        <a:pt x="2167" y="10152"/>
                      </a:lnTo>
                      <a:lnTo>
                        <a:pt x="2180" y="10131"/>
                      </a:lnTo>
                      <a:lnTo>
                        <a:pt x="2201" y="10110"/>
                      </a:lnTo>
                      <a:lnTo>
                        <a:pt x="2230" y="10093"/>
                      </a:lnTo>
                      <a:lnTo>
                        <a:pt x="2369" y="10009"/>
                      </a:lnTo>
                      <a:lnTo>
                        <a:pt x="2376" y="9996"/>
                      </a:lnTo>
                      <a:lnTo>
                        <a:pt x="2383" y="9982"/>
                      </a:lnTo>
                      <a:lnTo>
                        <a:pt x="2388" y="9971"/>
                      </a:lnTo>
                      <a:lnTo>
                        <a:pt x="2393" y="9962"/>
                      </a:lnTo>
                      <a:lnTo>
                        <a:pt x="2396" y="9957"/>
                      </a:lnTo>
                      <a:lnTo>
                        <a:pt x="2402" y="9954"/>
                      </a:lnTo>
                      <a:lnTo>
                        <a:pt x="2407" y="9960"/>
                      </a:lnTo>
                      <a:lnTo>
                        <a:pt x="2411" y="9965"/>
                      </a:lnTo>
                      <a:lnTo>
                        <a:pt x="2416" y="9972"/>
                      </a:lnTo>
                      <a:lnTo>
                        <a:pt x="2423" y="9979"/>
                      </a:lnTo>
                      <a:lnTo>
                        <a:pt x="2431" y="9988"/>
                      </a:lnTo>
                      <a:lnTo>
                        <a:pt x="2441" y="9997"/>
                      </a:lnTo>
                      <a:lnTo>
                        <a:pt x="2453" y="10007"/>
                      </a:lnTo>
                      <a:lnTo>
                        <a:pt x="2469" y="10017"/>
                      </a:lnTo>
                      <a:lnTo>
                        <a:pt x="2487" y="10027"/>
                      </a:lnTo>
                      <a:lnTo>
                        <a:pt x="2509" y="10037"/>
                      </a:lnTo>
                      <a:lnTo>
                        <a:pt x="2545" y="10058"/>
                      </a:lnTo>
                      <a:lnTo>
                        <a:pt x="2577" y="10080"/>
                      </a:lnTo>
                      <a:lnTo>
                        <a:pt x="2605" y="10103"/>
                      </a:lnTo>
                      <a:lnTo>
                        <a:pt x="2630" y="10125"/>
                      </a:lnTo>
                      <a:lnTo>
                        <a:pt x="2651" y="10148"/>
                      </a:lnTo>
                      <a:lnTo>
                        <a:pt x="2669" y="10171"/>
                      </a:lnTo>
                      <a:lnTo>
                        <a:pt x="2683" y="10194"/>
                      </a:lnTo>
                      <a:lnTo>
                        <a:pt x="2693" y="10217"/>
                      </a:lnTo>
                      <a:lnTo>
                        <a:pt x="2700" y="10238"/>
                      </a:lnTo>
                      <a:lnTo>
                        <a:pt x="2704" y="10260"/>
                      </a:lnTo>
                      <a:lnTo>
                        <a:pt x="2705" y="10280"/>
                      </a:lnTo>
                      <a:lnTo>
                        <a:pt x="2702" y="10300"/>
                      </a:lnTo>
                      <a:lnTo>
                        <a:pt x="2696" y="10318"/>
                      </a:lnTo>
                      <a:lnTo>
                        <a:pt x="2686" y="10335"/>
                      </a:lnTo>
                      <a:lnTo>
                        <a:pt x="2674" y="10350"/>
                      </a:lnTo>
                      <a:lnTo>
                        <a:pt x="2658" y="10364"/>
                      </a:lnTo>
                      <a:lnTo>
                        <a:pt x="2639" y="10376"/>
                      </a:lnTo>
                      <a:lnTo>
                        <a:pt x="2617" y="10386"/>
                      </a:lnTo>
                      <a:lnTo>
                        <a:pt x="2592" y="10394"/>
                      </a:lnTo>
                      <a:lnTo>
                        <a:pt x="2565" y="10399"/>
                      </a:lnTo>
                      <a:lnTo>
                        <a:pt x="2534" y="10409"/>
                      </a:lnTo>
                      <a:lnTo>
                        <a:pt x="2502" y="10414"/>
                      </a:lnTo>
                      <a:lnTo>
                        <a:pt x="2468" y="10414"/>
                      </a:lnTo>
                      <a:lnTo>
                        <a:pt x="2433" y="10410"/>
                      </a:lnTo>
                      <a:lnTo>
                        <a:pt x="2399" y="10402"/>
                      </a:lnTo>
                      <a:lnTo>
                        <a:pt x="2364" y="10391"/>
                      </a:lnTo>
                      <a:lnTo>
                        <a:pt x="2330" y="10377"/>
                      </a:lnTo>
                      <a:lnTo>
                        <a:pt x="2298" y="10360"/>
                      </a:lnTo>
                      <a:lnTo>
                        <a:pt x="2268" y="10340"/>
                      </a:lnTo>
                      <a:lnTo>
                        <a:pt x="2240" y="10319"/>
                      </a:lnTo>
                      <a:lnTo>
                        <a:pt x="2216" y="10297"/>
                      </a:lnTo>
                      <a:lnTo>
                        <a:pt x="2195" y="10273"/>
                      </a:lnTo>
                      <a:lnTo>
                        <a:pt x="2179" y="10249"/>
                      </a:lnTo>
                      <a:lnTo>
                        <a:pt x="2167" y="1022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6" name="Freeform 4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278 w 15409"/>
                    <a:gd name="T1" fmla="*/ 8587 h 14168"/>
                    <a:gd name="T2" fmla="*/ 267 w 15409"/>
                    <a:gd name="T3" fmla="*/ 8491 h 14168"/>
                    <a:gd name="T4" fmla="*/ 275 w 15409"/>
                    <a:gd name="T5" fmla="*/ 8397 h 14168"/>
                    <a:gd name="T6" fmla="*/ 300 w 15409"/>
                    <a:gd name="T7" fmla="*/ 8306 h 14168"/>
                    <a:gd name="T8" fmla="*/ 340 w 15409"/>
                    <a:gd name="T9" fmla="*/ 8220 h 14168"/>
                    <a:gd name="T10" fmla="*/ 392 w 15409"/>
                    <a:gd name="T11" fmla="*/ 8139 h 14168"/>
                    <a:gd name="T12" fmla="*/ 456 w 15409"/>
                    <a:gd name="T13" fmla="*/ 8066 h 14168"/>
                    <a:gd name="T14" fmla="*/ 528 w 15409"/>
                    <a:gd name="T15" fmla="*/ 8001 h 14168"/>
                    <a:gd name="T16" fmla="*/ 608 w 15409"/>
                    <a:gd name="T17" fmla="*/ 7945 h 14168"/>
                    <a:gd name="T18" fmla="*/ 692 w 15409"/>
                    <a:gd name="T19" fmla="*/ 7901 h 14168"/>
                    <a:gd name="T20" fmla="*/ 780 w 15409"/>
                    <a:gd name="T21" fmla="*/ 7869 h 14168"/>
                    <a:gd name="T22" fmla="*/ 851 w 15409"/>
                    <a:gd name="T23" fmla="*/ 7853 h 14168"/>
                    <a:gd name="T24" fmla="*/ 916 w 15409"/>
                    <a:gd name="T25" fmla="*/ 7846 h 14168"/>
                    <a:gd name="T26" fmla="*/ 978 w 15409"/>
                    <a:gd name="T27" fmla="*/ 7848 h 14168"/>
                    <a:gd name="T28" fmla="*/ 1034 w 15409"/>
                    <a:gd name="T29" fmla="*/ 7858 h 14168"/>
                    <a:gd name="T30" fmla="*/ 1086 w 15409"/>
                    <a:gd name="T31" fmla="*/ 7876 h 14168"/>
                    <a:gd name="T32" fmla="*/ 1133 w 15409"/>
                    <a:gd name="T33" fmla="*/ 7901 h 14168"/>
                    <a:gd name="T34" fmla="*/ 1176 w 15409"/>
                    <a:gd name="T35" fmla="*/ 7932 h 14168"/>
                    <a:gd name="T36" fmla="*/ 1215 w 15409"/>
                    <a:gd name="T37" fmla="*/ 7969 h 14168"/>
                    <a:gd name="T38" fmla="*/ 1249 w 15409"/>
                    <a:gd name="T39" fmla="*/ 8012 h 14168"/>
                    <a:gd name="T40" fmla="*/ 1280 w 15409"/>
                    <a:gd name="T41" fmla="*/ 8058 h 14168"/>
                    <a:gd name="T42" fmla="*/ 1312 w 15409"/>
                    <a:gd name="T43" fmla="*/ 8120 h 14168"/>
                    <a:gd name="T44" fmla="*/ 1339 w 15409"/>
                    <a:gd name="T45" fmla="*/ 8186 h 14168"/>
                    <a:gd name="T46" fmla="*/ 1361 w 15409"/>
                    <a:gd name="T47" fmla="*/ 8256 h 14168"/>
                    <a:gd name="T48" fmla="*/ 1378 w 15409"/>
                    <a:gd name="T49" fmla="*/ 8329 h 14168"/>
                    <a:gd name="T50" fmla="*/ 1390 w 15409"/>
                    <a:gd name="T51" fmla="*/ 8402 h 14168"/>
                    <a:gd name="T52" fmla="*/ 1398 w 15409"/>
                    <a:gd name="T53" fmla="*/ 8476 h 14168"/>
                    <a:gd name="T54" fmla="*/ 1403 w 15409"/>
                    <a:gd name="T55" fmla="*/ 8550 h 14168"/>
                    <a:gd name="T56" fmla="*/ 1403 w 15409"/>
                    <a:gd name="T57" fmla="*/ 8621 h 14168"/>
                    <a:gd name="T58" fmla="*/ 1400 w 15409"/>
                    <a:gd name="T59" fmla="*/ 8690 h 14168"/>
                    <a:gd name="T60" fmla="*/ 1393 w 15409"/>
                    <a:gd name="T61" fmla="*/ 8754 h 14168"/>
                    <a:gd name="T62" fmla="*/ 1339 w 15409"/>
                    <a:gd name="T63" fmla="*/ 8977 h 14168"/>
                    <a:gd name="T64" fmla="*/ 1248 w 15409"/>
                    <a:gd name="T65" fmla="*/ 9130 h 14168"/>
                    <a:gd name="T66" fmla="*/ 1130 w 15409"/>
                    <a:gd name="T67" fmla="*/ 9221 h 14168"/>
                    <a:gd name="T68" fmla="*/ 993 w 15409"/>
                    <a:gd name="T69" fmla="*/ 9254 h 14168"/>
                    <a:gd name="T70" fmla="*/ 846 w 15409"/>
                    <a:gd name="T71" fmla="*/ 9235 h 14168"/>
                    <a:gd name="T72" fmla="*/ 699 w 15409"/>
                    <a:gd name="T73" fmla="*/ 9172 h 14168"/>
                    <a:gd name="T74" fmla="*/ 560 w 15409"/>
                    <a:gd name="T75" fmla="*/ 9069 h 14168"/>
                    <a:gd name="T76" fmla="*/ 437 w 15409"/>
                    <a:gd name="T77" fmla="*/ 8934 h 14168"/>
                    <a:gd name="T78" fmla="*/ 340 w 15409"/>
                    <a:gd name="T79" fmla="*/ 877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409" h="14168">
                      <a:moveTo>
                        <a:pt x="304" y="8681"/>
                      </a:moveTo>
                      <a:lnTo>
                        <a:pt x="278" y="8587"/>
                      </a:lnTo>
                      <a:lnTo>
                        <a:pt x="270" y="8539"/>
                      </a:lnTo>
                      <a:lnTo>
                        <a:pt x="267" y="8491"/>
                      </a:lnTo>
                      <a:lnTo>
                        <a:pt x="269" y="8444"/>
                      </a:lnTo>
                      <a:lnTo>
                        <a:pt x="275" y="8397"/>
                      </a:lnTo>
                      <a:lnTo>
                        <a:pt x="286" y="8351"/>
                      </a:lnTo>
                      <a:lnTo>
                        <a:pt x="300" y="8306"/>
                      </a:lnTo>
                      <a:lnTo>
                        <a:pt x="318" y="8262"/>
                      </a:lnTo>
                      <a:lnTo>
                        <a:pt x="340" y="8220"/>
                      </a:lnTo>
                      <a:lnTo>
                        <a:pt x="364" y="8178"/>
                      </a:lnTo>
                      <a:lnTo>
                        <a:pt x="392" y="8139"/>
                      </a:lnTo>
                      <a:lnTo>
                        <a:pt x="423" y="8101"/>
                      </a:lnTo>
                      <a:lnTo>
                        <a:pt x="456" y="8066"/>
                      </a:lnTo>
                      <a:lnTo>
                        <a:pt x="491" y="8032"/>
                      </a:lnTo>
                      <a:lnTo>
                        <a:pt x="528" y="8001"/>
                      </a:lnTo>
                      <a:lnTo>
                        <a:pt x="567" y="7972"/>
                      </a:lnTo>
                      <a:lnTo>
                        <a:pt x="608" y="7945"/>
                      </a:lnTo>
                      <a:lnTo>
                        <a:pt x="649" y="7922"/>
                      </a:lnTo>
                      <a:lnTo>
                        <a:pt x="692" y="7901"/>
                      </a:lnTo>
                      <a:lnTo>
                        <a:pt x="736" y="7883"/>
                      </a:lnTo>
                      <a:lnTo>
                        <a:pt x="780" y="7869"/>
                      </a:lnTo>
                      <a:lnTo>
                        <a:pt x="816" y="7860"/>
                      </a:lnTo>
                      <a:lnTo>
                        <a:pt x="851" y="7853"/>
                      </a:lnTo>
                      <a:lnTo>
                        <a:pt x="884" y="7848"/>
                      </a:lnTo>
                      <a:lnTo>
                        <a:pt x="916" y="7846"/>
                      </a:lnTo>
                      <a:lnTo>
                        <a:pt x="948" y="7846"/>
                      </a:lnTo>
                      <a:lnTo>
                        <a:pt x="978" y="7848"/>
                      </a:lnTo>
                      <a:lnTo>
                        <a:pt x="1006" y="7852"/>
                      </a:lnTo>
                      <a:lnTo>
                        <a:pt x="1034" y="7858"/>
                      </a:lnTo>
                      <a:lnTo>
                        <a:pt x="1060" y="7866"/>
                      </a:lnTo>
                      <a:lnTo>
                        <a:pt x="1086" y="7876"/>
                      </a:lnTo>
                      <a:lnTo>
                        <a:pt x="1110" y="7888"/>
                      </a:lnTo>
                      <a:lnTo>
                        <a:pt x="1133" y="7901"/>
                      </a:lnTo>
                      <a:lnTo>
                        <a:pt x="1155" y="7916"/>
                      </a:lnTo>
                      <a:lnTo>
                        <a:pt x="1176" y="7932"/>
                      </a:lnTo>
                      <a:lnTo>
                        <a:pt x="1196" y="7950"/>
                      </a:lnTo>
                      <a:lnTo>
                        <a:pt x="1215" y="7969"/>
                      </a:lnTo>
                      <a:lnTo>
                        <a:pt x="1232" y="7990"/>
                      </a:lnTo>
                      <a:lnTo>
                        <a:pt x="1249" y="8012"/>
                      </a:lnTo>
                      <a:lnTo>
                        <a:pt x="1265" y="8035"/>
                      </a:lnTo>
                      <a:lnTo>
                        <a:pt x="1280" y="8058"/>
                      </a:lnTo>
                      <a:lnTo>
                        <a:pt x="1297" y="8089"/>
                      </a:lnTo>
                      <a:lnTo>
                        <a:pt x="1312" y="8120"/>
                      </a:lnTo>
                      <a:lnTo>
                        <a:pt x="1326" y="8153"/>
                      </a:lnTo>
                      <a:lnTo>
                        <a:pt x="1339" y="8186"/>
                      </a:lnTo>
                      <a:lnTo>
                        <a:pt x="1350" y="8221"/>
                      </a:lnTo>
                      <a:lnTo>
                        <a:pt x="1361" y="8256"/>
                      </a:lnTo>
                      <a:lnTo>
                        <a:pt x="1370" y="8292"/>
                      </a:lnTo>
                      <a:lnTo>
                        <a:pt x="1378" y="8329"/>
                      </a:lnTo>
                      <a:lnTo>
                        <a:pt x="1385" y="8365"/>
                      </a:lnTo>
                      <a:lnTo>
                        <a:pt x="1390" y="8402"/>
                      </a:lnTo>
                      <a:lnTo>
                        <a:pt x="1395" y="8439"/>
                      </a:lnTo>
                      <a:lnTo>
                        <a:pt x="1398" y="8476"/>
                      </a:lnTo>
                      <a:lnTo>
                        <a:pt x="1401" y="8513"/>
                      </a:lnTo>
                      <a:lnTo>
                        <a:pt x="1403" y="8550"/>
                      </a:lnTo>
                      <a:lnTo>
                        <a:pt x="1403" y="8586"/>
                      </a:lnTo>
                      <a:lnTo>
                        <a:pt x="1403" y="8621"/>
                      </a:lnTo>
                      <a:lnTo>
                        <a:pt x="1402" y="8656"/>
                      </a:lnTo>
                      <a:lnTo>
                        <a:pt x="1400" y="8690"/>
                      </a:lnTo>
                      <a:lnTo>
                        <a:pt x="1397" y="8723"/>
                      </a:lnTo>
                      <a:lnTo>
                        <a:pt x="1393" y="8754"/>
                      </a:lnTo>
                      <a:lnTo>
                        <a:pt x="1371" y="8875"/>
                      </a:lnTo>
                      <a:lnTo>
                        <a:pt x="1339" y="8977"/>
                      </a:lnTo>
                      <a:lnTo>
                        <a:pt x="1297" y="9062"/>
                      </a:lnTo>
                      <a:lnTo>
                        <a:pt x="1248" y="9130"/>
                      </a:lnTo>
                      <a:lnTo>
                        <a:pt x="1192" y="9183"/>
                      </a:lnTo>
                      <a:lnTo>
                        <a:pt x="1130" y="9221"/>
                      </a:lnTo>
                      <a:lnTo>
                        <a:pt x="1063" y="9244"/>
                      </a:lnTo>
                      <a:lnTo>
                        <a:pt x="993" y="9254"/>
                      </a:lnTo>
                      <a:lnTo>
                        <a:pt x="920" y="9250"/>
                      </a:lnTo>
                      <a:lnTo>
                        <a:pt x="846" y="9235"/>
                      </a:lnTo>
                      <a:lnTo>
                        <a:pt x="772" y="9209"/>
                      </a:lnTo>
                      <a:lnTo>
                        <a:pt x="699" y="9172"/>
                      </a:lnTo>
                      <a:lnTo>
                        <a:pt x="628" y="9125"/>
                      </a:lnTo>
                      <a:lnTo>
                        <a:pt x="560" y="9069"/>
                      </a:lnTo>
                      <a:lnTo>
                        <a:pt x="496" y="9005"/>
                      </a:lnTo>
                      <a:lnTo>
                        <a:pt x="437" y="8934"/>
                      </a:lnTo>
                      <a:lnTo>
                        <a:pt x="385" y="8855"/>
                      </a:lnTo>
                      <a:lnTo>
                        <a:pt x="340" y="8771"/>
                      </a:lnTo>
                      <a:lnTo>
                        <a:pt x="304" y="868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7" name="Freeform 4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89 w 15409"/>
                    <a:gd name="T1" fmla="*/ 5319 h 14168"/>
                    <a:gd name="T2" fmla="*/ 83 w 15409"/>
                    <a:gd name="T3" fmla="*/ 5236 h 14168"/>
                    <a:gd name="T4" fmla="*/ 111 w 15409"/>
                    <a:gd name="T5" fmla="*/ 5196 h 14168"/>
                    <a:gd name="T6" fmla="*/ 152 w 15409"/>
                    <a:gd name="T7" fmla="*/ 5157 h 14168"/>
                    <a:gd name="T8" fmla="*/ 195 w 15409"/>
                    <a:gd name="T9" fmla="*/ 5128 h 14168"/>
                    <a:gd name="T10" fmla="*/ 243 w 15409"/>
                    <a:gd name="T11" fmla="*/ 5109 h 14168"/>
                    <a:gd name="T12" fmla="*/ 293 w 15409"/>
                    <a:gd name="T13" fmla="*/ 5098 h 14168"/>
                    <a:gd name="T14" fmla="*/ 346 w 15409"/>
                    <a:gd name="T15" fmla="*/ 5094 h 14168"/>
                    <a:gd name="T16" fmla="*/ 400 w 15409"/>
                    <a:gd name="T17" fmla="*/ 5098 h 14168"/>
                    <a:gd name="T18" fmla="*/ 456 w 15409"/>
                    <a:gd name="T19" fmla="*/ 5109 h 14168"/>
                    <a:gd name="T20" fmla="*/ 513 w 15409"/>
                    <a:gd name="T21" fmla="*/ 5125 h 14168"/>
                    <a:gd name="T22" fmla="*/ 571 w 15409"/>
                    <a:gd name="T23" fmla="*/ 5146 h 14168"/>
                    <a:gd name="T24" fmla="*/ 629 w 15409"/>
                    <a:gd name="T25" fmla="*/ 5172 h 14168"/>
                    <a:gd name="T26" fmla="*/ 686 w 15409"/>
                    <a:gd name="T27" fmla="*/ 5202 h 14168"/>
                    <a:gd name="T28" fmla="*/ 742 w 15409"/>
                    <a:gd name="T29" fmla="*/ 5234 h 14168"/>
                    <a:gd name="T30" fmla="*/ 797 w 15409"/>
                    <a:gd name="T31" fmla="*/ 5269 h 14168"/>
                    <a:gd name="T32" fmla="*/ 849 w 15409"/>
                    <a:gd name="T33" fmla="*/ 5306 h 14168"/>
                    <a:gd name="T34" fmla="*/ 900 w 15409"/>
                    <a:gd name="T35" fmla="*/ 5343 h 14168"/>
                    <a:gd name="T36" fmla="*/ 947 w 15409"/>
                    <a:gd name="T37" fmla="*/ 5381 h 14168"/>
                    <a:gd name="T38" fmla="*/ 917 w 15409"/>
                    <a:gd name="T39" fmla="*/ 5466 h 14168"/>
                    <a:gd name="T40" fmla="*/ 878 w 15409"/>
                    <a:gd name="T41" fmla="*/ 5538 h 14168"/>
                    <a:gd name="T42" fmla="*/ 831 w 15409"/>
                    <a:gd name="T43" fmla="*/ 5598 h 14168"/>
                    <a:gd name="T44" fmla="*/ 777 w 15409"/>
                    <a:gd name="T45" fmla="*/ 5646 h 14168"/>
                    <a:gd name="T46" fmla="*/ 719 w 15409"/>
                    <a:gd name="T47" fmla="*/ 5681 h 14168"/>
                    <a:gd name="T48" fmla="*/ 656 w 15409"/>
                    <a:gd name="T49" fmla="*/ 5705 h 14168"/>
                    <a:gd name="T50" fmla="*/ 591 w 15409"/>
                    <a:gd name="T51" fmla="*/ 5718 h 14168"/>
                    <a:gd name="T52" fmla="*/ 524 w 15409"/>
                    <a:gd name="T53" fmla="*/ 5721 h 14168"/>
                    <a:gd name="T54" fmla="*/ 458 w 15409"/>
                    <a:gd name="T55" fmla="*/ 5713 h 14168"/>
                    <a:gd name="T56" fmla="*/ 393 w 15409"/>
                    <a:gd name="T57" fmla="*/ 5694 h 14168"/>
                    <a:gd name="T58" fmla="*/ 331 w 15409"/>
                    <a:gd name="T59" fmla="*/ 5667 h 14168"/>
                    <a:gd name="T60" fmla="*/ 273 w 15409"/>
                    <a:gd name="T61" fmla="*/ 5630 h 14168"/>
                    <a:gd name="T62" fmla="*/ 220 w 15409"/>
                    <a:gd name="T63" fmla="*/ 5584 h 14168"/>
                    <a:gd name="T64" fmla="*/ 174 w 15409"/>
                    <a:gd name="T65" fmla="*/ 5530 h 14168"/>
                    <a:gd name="T66" fmla="*/ 136 w 15409"/>
                    <a:gd name="T67" fmla="*/ 5467 h 14168"/>
                    <a:gd name="T68" fmla="*/ 107 w 15409"/>
                    <a:gd name="T69" fmla="*/ 5397 h 14168"/>
                    <a:gd name="T70" fmla="*/ 89 w 15409"/>
                    <a:gd name="T71" fmla="*/ 531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5409" h="14168">
                      <a:moveTo>
                        <a:pt x="89" y="5319"/>
                      </a:moveTo>
                      <a:lnTo>
                        <a:pt x="83" y="5236"/>
                      </a:lnTo>
                      <a:lnTo>
                        <a:pt x="111" y="5196"/>
                      </a:lnTo>
                      <a:lnTo>
                        <a:pt x="152" y="5157"/>
                      </a:lnTo>
                      <a:lnTo>
                        <a:pt x="195" y="5128"/>
                      </a:lnTo>
                      <a:lnTo>
                        <a:pt x="243" y="5109"/>
                      </a:lnTo>
                      <a:lnTo>
                        <a:pt x="293" y="5098"/>
                      </a:lnTo>
                      <a:lnTo>
                        <a:pt x="346" y="5094"/>
                      </a:lnTo>
                      <a:lnTo>
                        <a:pt x="400" y="5098"/>
                      </a:lnTo>
                      <a:lnTo>
                        <a:pt x="456" y="5109"/>
                      </a:lnTo>
                      <a:lnTo>
                        <a:pt x="513" y="5125"/>
                      </a:lnTo>
                      <a:lnTo>
                        <a:pt x="571" y="5146"/>
                      </a:lnTo>
                      <a:lnTo>
                        <a:pt x="629" y="5172"/>
                      </a:lnTo>
                      <a:lnTo>
                        <a:pt x="686" y="5202"/>
                      </a:lnTo>
                      <a:lnTo>
                        <a:pt x="742" y="5234"/>
                      </a:lnTo>
                      <a:lnTo>
                        <a:pt x="797" y="5269"/>
                      </a:lnTo>
                      <a:lnTo>
                        <a:pt x="849" y="5306"/>
                      </a:lnTo>
                      <a:lnTo>
                        <a:pt x="900" y="5343"/>
                      </a:lnTo>
                      <a:lnTo>
                        <a:pt x="947" y="5381"/>
                      </a:lnTo>
                      <a:lnTo>
                        <a:pt x="917" y="5466"/>
                      </a:lnTo>
                      <a:lnTo>
                        <a:pt x="878" y="5538"/>
                      </a:lnTo>
                      <a:lnTo>
                        <a:pt x="831" y="5598"/>
                      </a:lnTo>
                      <a:lnTo>
                        <a:pt x="777" y="5646"/>
                      </a:lnTo>
                      <a:lnTo>
                        <a:pt x="719" y="5681"/>
                      </a:lnTo>
                      <a:lnTo>
                        <a:pt x="656" y="5705"/>
                      </a:lnTo>
                      <a:lnTo>
                        <a:pt x="591" y="5718"/>
                      </a:lnTo>
                      <a:lnTo>
                        <a:pt x="524" y="5721"/>
                      </a:lnTo>
                      <a:lnTo>
                        <a:pt x="458" y="5713"/>
                      </a:lnTo>
                      <a:lnTo>
                        <a:pt x="393" y="5694"/>
                      </a:lnTo>
                      <a:lnTo>
                        <a:pt x="331" y="5667"/>
                      </a:lnTo>
                      <a:lnTo>
                        <a:pt x="273" y="5630"/>
                      </a:lnTo>
                      <a:lnTo>
                        <a:pt x="220" y="5584"/>
                      </a:lnTo>
                      <a:lnTo>
                        <a:pt x="174" y="5530"/>
                      </a:lnTo>
                      <a:lnTo>
                        <a:pt x="136" y="5467"/>
                      </a:lnTo>
                      <a:lnTo>
                        <a:pt x="107" y="5397"/>
                      </a:lnTo>
                      <a:lnTo>
                        <a:pt x="89" y="5319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8" name="Freeform 4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2 w 15409"/>
                    <a:gd name="T1" fmla="*/ 5344 h 14168"/>
                    <a:gd name="T2" fmla="*/ 111 w 15409"/>
                    <a:gd name="T3" fmla="*/ 5046 h 14168"/>
                    <a:gd name="T4" fmla="*/ 89 w 15409"/>
                    <a:gd name="T5" fmla="*/ 5144 h 14168"/>
                    <a:gd name="T6" fmla="*/ 82 w 15409"/>
                    <a:gd name="T7" fmla="*/ 5235 h 14168"/>
                    <a:gd name="T8" fmla="*/ 83 w 15409"/>
                    <a:gd name="T9" fmla="*/ 5236 h 14168"/>
                    <a:gd name="T10" fmla="*/ 76 w 15409"/>
                    <a:gd name="T11" fmla="*/ 5246 h 14168"/>
                    <a:gd name="T12" fmla="*/ 45 w 15409"/>
                    <a:gd name="T13" fmla="*/ 5306 h 14168"/>
                    <a:gd name="T14" fmla="*/ 32 w 15409"/>
                    <a:gd name="T15" fmla="*/ 534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409" h="14168">
                      <a:moveTo>
                        <a:pt x="32" y="5344"/>
                      </a:moveTo>
                      <a:lnTo>
                        <a:pt x="111" y="5046"/>
                      </a:lnTo>
                      <a:lnTo>
                        <a:pt x="89" y="5144"/>
                      </a:lnTo>
                      <a:lnTo>
                        <a:pt x="82" y="5235"/>
                      </a:lnTo>
                      <a:lnTo>
                        <a:pt x="83" y="5236"/>
                      </a:lnTo>
                      <a:lnTo>
                        <a:pt x="76" y="5246"/>
                      </a:lnTo>
                      <a:lnTo>
                        <a:pt x="45" y="5306"/>
                      </a:lnTo>
                      <a:lnTo>
                        <a:pt x="32" y="534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49" name="Freeform 4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52 w 15409"/>
                    <a:gd name="T1" fmla="*/ 6753 h 14168"/>
                    <a:gd name="T2" fmla="*/ 374 w 15409"/>
                    <a:gd name="T3" fmla="*/ 6719 h 14168"/>
                    <a:gd name="T4" fmla="*/ 399 w 15409"/>
                    <a:gd name="T5" fmla="*/ 6684 h 14168"/>
                    <a:gd name="T6" fmla="*/ 425 w 15409"/>
                    <a:gd name="T7" fmla="*/ 6651 h 14168"/>
                    <a:gd name="T8" fmla="*/ 453 w 15409"/>
                    <a:gd name="T9" fmla="*/ 6620 h 14168"/>
                    <a:gd name="T10" fmla="*/ 484 w 15409"/>
                    <a:gd name="T11" fmla="*/ 6590 h 14168"/>
                    <a:gd name="T12" fmla="*/ 515 w 15409"/>
                    <a:gd name="T13" fmla="*/ 6562 h 14168"/>
                    <a:gd name="T14" fmla="*/ 549 w 15409"/>
                    <a:gd name="T15" fmla="*/ 6537 h 14168"/>
                    <a:gd name="T16" fmla="*/ 584 w 15409"/>
                    <a:gd name="T17" fmla="*/ 6515 h 14168"/>
                    <a:gd name="T18" fmla="*/ 620 w 15409"/>
                    <a:gd name="T19" fmla="*/ 6496 h 14168"/>
                    <a:gd name="T20" fmla="*/ 659 w 15409"/>
                    <a:gd name="T21" fmla="*/ 6481 h 14168"/>
                    <a:gd name="T22" fmla="*/ 696 w 15409"/>
                    <a:gd name="T23" fmla="*/ 6471 h 14168"/>
                    <a:gd name="T24" fmla="*/ 735 w 15409"/>
                    <a:gd name="T25" fmla="*/ 6464 h 14168"/>
                    <a:gd name="T26" fmla="*/ 775 w 15409"/>
                    <a:gd name="T27" fmla="*/ 6461 h 14168"/>
                    <a:gd name="T28" fmla="*/ 815 w 15409"/>
                    <a:gd name="T29" fmla="*/ 6464 h 14168"/>
                    <a:gd name="T30" fmla="*/ 868 w 15409"/>
                    <a:gd name="T31" fmla="*/ 6473 h 14168"/>
                    <a:gd name="T32" fmla="*/ 919 w 15409"/>
                    <a:gd name="T33" fmla="*/ 6489 h 14168"/>
                    <a:gd name="T34" fmla="*/ 968 w 15409"/>
                    <a:gd name="T35" fmla="*/ 6510 h 14168"/>
                    <a:gd name="T36" fmla="*/ 1014 w 15409"/>
                    <a:gd name="T37" fmla="*/ 6537 h 14168"/>
                    <a:gd name="T38" fmla="*/ 1058 w 15409"/>
                    <a:gd name="T39" fmla="*/ 6569 h 14168"/>
                    <a:gd name="T40" fmla="*/ 1098 w 15409"/>
                    <a:gd name="T41" fmla="*/ 6605 h 14168"/>
                    <a:gd name="T42" fmla="*/ 1136 w 15409"/>
                    <a:gd name="T43" fmla="*/ 6644 h 14168"/>
                    <a:gd name="T44" fmla="*/ 1170 w 15409"/>
                    <a:gd name="T45" fmla="*/ 6685 h 14168"/>
                    <a:gd name="T46" fmla="*/ 1200 w 15409"/>
                    <a:gd name="T47" fmla="*/ 6729 h 14168"/>
                    <a:gd name="T48" fmla="*/ 1227 w 15409"/>
                    <a:gd name="T49" fmla="*/ 6775 h 14168"/>
                    <a:gd name="T50" fmla="*/ 1283 w 15409"/>
                    <a:gd name="T51" fmla="*/ 6945 h 14168"/>
                    <a:gd name="T52" fmla="*/ 1276 w 15409"/>
                    <a:gd name="T53" fmla="*/ 7100 h 14168"/>
                    <a:gd name="T54" fmla="*/ 1217 w 15409"/>
                    <a:gd name="T55" fmla="*/ 7236 h 14168"/>
                    <a:gd name="T56" fmla="*/ 1117 w 15409"/>
                    <a:gd name="T57" fmla="*/ 7347 h 14168"/>
                    <a:gd name="T58" fmla="*/ 989 w 15409"/>
                    <a:gd name="T59" fmla="*/ 7430 h 14168"/>
                    <a:gd name="T60" fmla="*/ 845 w 15409"/>
                    <a:gd name="T61" fmla="*/ 7479 h 14168"/>
                    <a:gd name="T62" fmla="*/ 696 w 15409"/>
                    <a:gd name="T63" fmla="*/ 7491 h 14168"/>
                    <a:gd name="T64" fmla="*/ 553 w 15409"/>
                    <a:gd name="T65" fmla="*/ 7459 h 14168"/>
                    <a:gd name="T66" fmla="*/ 428 w 15409"/>
                    <a:gd name="T67" fmla="*/ 7380 h 14168"/>
                    <a:gd name="T68" fmla="*/ 334 w 15409"/>
                    <a:gd name="T69" fmla="*/ 7249 h 14168"/>
                    <a:gd name="T70" fmla="*/ 314 w 15409"/>
                    <a:gd name="T71" fmla="*/ 7201 h 14168"/>
                    <a:gd name="T72" fmla="*/ 298 w 15409"/>
                    <a:gd name="T73" fmla="*/ 7152 h 14168"/>
                    <a:gd name="T74" fmla="*/ 287 w 15409"/>
                    <a:gd name="T75" fmla="*/ 7101 h 14168"/>
                    <a:gd name="T76" fmla="*/ 281 w 15409"/>
                    <a:gd name="T77" fmla="*/ 7050 h 14168"/>
                    <a:gd name="T78" fmla="*/ 280 w 15409"/>
                    <a:gd name="T79" fmla="*/ 6999 h 14168"/>
                    <a:gd name="T80" fmla="*/ 284 w 15409"/>
                    <a:gd name="T81" fmla="*/ 6948 h 14168"/>
                    <a:gd name="T82" fmla="*/ 293 w 15409"/>
                    <a:gd name="T83" fmla="*/ 6898 h 14168"/>
                    <a:gd name="T84" fmla="*/ 307 w 15409"/>
                    <a:gd name="T85" fmla="*/ 6848 h 14168"/>
                    <a:gd name="T86" fmla="*/ 326 w 15409"/>
                    <a:gd name="T87" fmla="*/ 680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5409" h="14168">
                      <a:moveTo>
                        <a:pt x="338" y="6777"/>
                      </a:moveTo>
                      <a:lnTo>
                        <a:pt x="352" y="6753"/>
                      </a:lnTo>
                      <a:lnTo>
                        <a:pt x="363" y="6736"/>
                      </a:lnTo>
                      <a:lnTo>
                        <a:pt x="374" y="6719"/>
                      </a:lnTo>
                      <a:lnTo>
                        <a:pt x="386" y="6701"/>
                      </a:lnTo>
                      <a:lnTo>
                        <a:pt x="399" y="6684"/>
                      </a:lnTo>
                      <a:lnTo>
                        <a:pt x="412" y="6668"/>
                      </a:lnTo>
                      <a:lnTo>
                        <a:pt x="425" y="6651"/>
                      </a:lnTo>
                      <a:lnTo>
                        <a:pt x="439" y="6635"/>
                      </a:lnTo>
                      <a:lnTo>
                        <a:pt x="453" y="6620"/>
                      </a:lnTo>
                      <a:lnTo>
                        <a:pt x="468" y="6605"/>
                      </a:lnTo>
                      <a:lnTo>
                        <a:pt x="484" y="6590"/>
                      </a:lnTo>
                      <a:lnTo>
                        <a:pt x="499" y="6576"/>
                      </a:lnTo>
                      <a:lnTo>
                        <a:pt x="515" y="6562"/>
                      </a:lnTo>
                      <a:lnTo>
                        <a:pt x="532" y="6549"/>
                      </a:lnTo>
                      <a:lnTo>
                        <a:pt x="549" y="6537"/>
                      </a:lnTo>
                      <a:lnTo>
                        <a:pt x="566" y="6526"/>
                      </a:lnTo>
                      <a:lnTo>
                        <a:pt x="584" y="6515"/>
                      </a:lnTo>
                      <a:lnTo>
                        <a:pt x="602" y="6505"/>
                      </a:lnTo>
                      <a:lnTo>
                        <a:pt x="620" y="6496"/>
                      </a:lnTo>
                      <a:lnTo>
                        <a:pt x="639" y="6488"/>
                      </a:lnTo>
                      <a:lnTo>
                        <a:pt x="659" y="6481"/>
                      </a:lnTo>
                      <a:lnTo>
                        <a:pt x="677" y="6475"/>
                      </a:lnTo>
                      <a:lnTo>
                        <a:pt x="696" y="6471"/>
                      </a:lnTo>
                      <a:lnTo>
                        <a:pt x="715" y="6467"/>
                      </a:lnTo>
                      <a:lnTo>
                        <a:pt x="735" y="6464"/>
                      </a:lnTo>
                      <a:lnTo>
                        <a:pt x="755" y="6462"/>
                      </a:lnTo>
                      <a:lnTo>
                        <a:pt x="775" y="6461"/>
                      </a:lnTo>
                      <a:lnTo>
                        <a:pt x="795" y="6462"/>
                      </a:lnTo>
                      <a:lnTo>
                        <a:pt x="815" y="6464"/>
                      </a:lnTo>
                      <a:lnTo>
                        <a:pt x="842" y="6467"/>
                      </a:lnTo>
                      <a:lnTo>
                        <a:pt x="868" y="6473"/>
                      </a:lnTo>
                      <a:lnTo>
                        <a:pt x="894" y="6480"/>
                      </a:lnTo>
                      <a:lnTo>
                        <a:pt x="919" y="6489"/>
                      </a:lnTo>
                      <a:lnTo>
                        <a:pt x="943" y="6499"/>
                      </a:lnTo>
                      <a:lnTo>
                        <a:pt x="968" y="6510"/>
                      </a:lnTo>
                      <a:lnTo>
                        <a:pt x="991" y="6523"/>
                      </a:lnTo>
                      <a:lnTo>
                        <a:pt x="1014" y="6537"/>
                      </a:lnTo>
                      <a:lnTo>
                        <a:pt x="1036" y="6553"/>
                      </a:lnTo>
                      <a:lnTo>
                        <a:pt x="1058" y="6569"/>
                      </a:lnTo>
                      <a:lnTo>
                        <a:pt x="1078" y="6586"/>
                      </a:lnTo>
                      <a:lnTo>
                        <a:pt x="1098" y="6605"/>
                      </a:lnTo>
                      <a:lnTo>
                        <a:pt x="1118" y="6624"/>
                      </a:lnTo>
                      <a:lnTo>
                        <a:pt x="1136" y="6644"/>
                      </a:lnTo>
                      <a:lnTo>
                        <a:pt x="1154" y="6664"/>
                      </a:lnTo>
                      <a:lnTo>
                        <a:pt x="1170" y="6685"/>
                      </a:lnTo>
                      <a:lnTo>
                        <a:pt x="1186" y="6707"/>
                      </a:lnTo>
                      <a:lnTo>
                        <a:pt x="1200" y="6729"/>
                      </a:lnTo>
                      <a:lnTo>
                        <a:pt x="1214" y="6752"/>
                      </a:lnTo>
                      <a:lnTo>
                        <a:pt x="1227" y="6775"/>
                      </a:lnTo>
                      <a:lnTo>
                        <a:pt x="1263" y="6861"/>
                      </a:lnTo>
                      <a:lnTo>
                        <a:pt x="1283" y="6945"/>
                      </a:lnTo>
                      <a:lnTo>
                        <a:pt x="1287" y="7024"/>
                      </a:lnTo>
                      <a:lnTo>
                        <a:pt x="1276" y="7100"/>
                      </a:lnTo>
                      <a:lnTo>
                        <a:pt x="1252" y="7170"/>
                      </a:lnTo>
                      <a:lnTo>
                        <a:pt x="1217" y="7236"/>
                      </a:lnTo>
                      <a:lnTo>
                        <a:pt x="1171" y="7295"/>
                      </a:lnTo>
                      <a:lnTo>
                        <a:pt x="1117" y="7347"/>
                      </a:lnTo>
                      <a:lnTo>
                        <a:pt x="1056" y="7393"/>
                      </a:lnTo>
                      <a:lnTo>
                        <a:pt x="989" y="7430"/>
                      </a:lnTo>
                      <a:lnTo>
                        <a:pt x="919" y="7459"/>
                      </a:lnTo>
                      <a:lnTo>
                        <a:pt x="845" y="7479"/>
                      </a:lnTo>
                      <a:lnTo>
                        <a:pt x="770" y="7490"/>
                      </a:lnTo>
                      <a:lnTo>
                        <a:pt x="696" y="7491"/>
                      </a:lnTo>
                      <a:lnTo>
                        <a:pt x="623" y="7481"/>
                      </a:lnTo>
                      <a:lnTo>
                        <a:pt x="553" y="7459"/>
                      </a:lnTo>
                      <a:lnTo>
                        <a:pt x="488" y="7426"/>
                      </a:lnTo>
                      <a:lnTo>
                        <a:pt x="428" y="7380"/>
                      </a:lnTo>
                      <a:lnTo>
                        <a:pt x="377" y="7321"/>
                      </a:lnTo>
                      <a:lnTo>
                        <a:pt x="334" y="7249"/>
                      </a:lnTo>
                      <a:lnTo>
                        <a:pt x="324" y="7225"/>
                      </a:lnTo>
                      <a:lnTo>
                        <a:pt x="314" y="7201"/>
                      </a:lnTo>
                      <a:lnTo>
                        <a:pt x="306" y="7176"/>
                      </a:lnTo>
                      <a:lnTo>
                        <a:pt x="298" y="7152"/>
                      </a:lnTo>
                      <a:lnTo>
                        <a:pt x="292" y="7126"/>
                      </a:lnTo>
                      <a:lnTo>
                        <a:pt x="287" y="7101"/>
                      </a:lnTo>
                      <a:lnTo>
                        <a:pt x="284" y="7076"/>
                      </a:lnTo>
                      <a:lnTo>
                        <a:pt x="281" y="7050"/>
                      </a:lnTo>
                      <a:lnTo>
                        <a:pt x="280" y="7025"/>
                      </a:lnTo>
                      <a:lnTo>
                        <a:pt x="280" y="6999"/>
                      </a:lnTo>
                      <a:lnTo>
                        <a:pt x="281" y="6974"/>
                      </a:lnTo>
                      <a:lnTo>
                        <a:pt x="284" y="6948"/>
                      </a:lnTo>
                      <a:lnTo>
                        <a:pt x="288" y="6923"/>
                      </a:lnTo>
                      <a:lnTo>
                        <a:pt x="293" y="6898"/>
                      </a:lnTo>
                      <a:lnTo>
                        <a:pt x="299" y="6873"/>
                      </a:lnTo>
                      <a:lnTo>
                        <a:pt x="307" y="6848"/>
                      </a:lnTo>
                      <a:lnTo>
                        <a:pt x="316" y="6824"/>
                      </a:lnTo>
                      <a:lnTo>
                        <a:pt x="326" y="6800"/>
                      </a:lnTo>
                      <a:lnTo>
                        <a:pt x="338" y="6777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827 w 15409"/>
                    <a:gd name="T1" fmla="*/ 3774 h 14168"/>
                    <a:gd name="T2" fmla="*/ 808 w 15409"/>
                    <a:gd name="T3" fmla="*/ 3820 h 14168"/>
                    <a:gd name="T4" fmla="*/ 792 w 15409"/>
                    <a:gd name="T5" fmla="*/ 3743 h 14168"/>
                    <a:gd name="T6" fmla="*/ 819 w 15409"/>
                    <a:gd name="T7" fmla="*/ 3687 h 14168"/>
                    <a:gd name="T8" fmla="*/ 848 w 15409"/>
                    <a:gd name="T9" fmla="*/ 3634 h 14168"/>
                    <a:gd name="T10" fmla="*/ 878 w 15409"/>
                    <a:gd name="T11" fmla="*/ 3585 h 14168"/>
                    <a:gd name="T12" fmla="*/ 908 w 15409"/>
                    <a:gd name="T13" fmla="*/ 3541 h 14168"/>
                    <a:gd name="T14" fmla="*/ 940 w 15409"/>
                    <a:gd name="T15" fmla="*/ 3503 h 14168"/>
                    <a:gd name="T16" fmla="*/ 971 w 15409"/>
                    <a:gd name="T17" fmla="*/ 3471 h 14168"/>
                    <a:gd name="T18" fmla="*/ 1001 w 15409"/>
                    <a:gd name="T19" fmla="*/ 3446 h 14168"/>
                    <a:gd name="T20" fmla="*/ 1031 w 15409"/>
                    <a:gd name="T21" fmla="*/ 3429 h 14168"/>
                    <a:gd name="T22" fmla="*/ 932 w 15409"/>
                    <a:gd name="T23" fmla="*/ 3602 h 14168"/>
                    <a:gd name="T24" fmla="*/ 923 w 15409"/>
                    <a:gd name="T25" fmla="*/ 3613 h 14168"/>
                    <a:gd name="T26" fmla="*/ 896 w 15409"/>
                    <a:gd name="T27" fmla="*/ 3650 h 14168"/>
                    <a:gd name="T28" fmla="*/ 871 w 15409"/>
                    <a:gd name="T29" fmla="*/ 3689 h 14168"/>
                    <a:gd name="T30" fmla="*/ 847 w 15409"/>
                    <a:gd name="T31" fmla="*/ 3731 h 14168"/>
                    <a:gd name="T32" fmla="*/ 827 w 15409"/>
                    <a:gd name="T33" fmla="*/ 377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409" h="14168">
                      <a:moveTo>
                        <a:pt x="827" y="3774"/>
                      </a:moveTo>
                      <a:lnTo>
                        <a:pt x="808" y="3820"/>
                      </a:lnTo>
                      <a:lnTo>
                        <a:pt x="792" y="3743"/>
                      </a:lnTo>
                      <a:lnTo>
                        <a:pt x="819" y="3687"/>
                      </a:lnTo>
                      <a:lnTo>
                        <a:pt x="848" y="3634"/>
                      </a:lnTo>
                      <a:lnTo>
                        <a:pt x="878" y="3585"/>
                      </a:lnTo>
                      <a:lnTo>
                        <a:pt x="908" y="3541"/>
                      </a:lnTo>
                      <a:lnTo>
                        <a:pt x="940" y="3503"/>
                      </a:lnTo>
                      <a:lnTo>
                        <a:pt x="971" y="3471"/>
                      </a:lnTo>
                      <a:lnTo>
                        <a:pt x="1001" y="3446"/>
                      </a:lnTo>
                      <a:lnTo>
                        <a:pt x="1031" y="3429"/>
                      </a:lnTo>
                      <a:lnTo>
                        <a:pt x="932" y="3602"/>
                      </a:lnTo>
                      <a:lnTo>
                        <a:pt x="923" y="3613"/>
                      </a:lnTo>
                      <a:lnTo>
                        <a:pt x="896" y="3650"/>
                      </a:lnTo>
                      <a:lnTo>
                        <a:pt x="871" y="3689"/>
                      </a:lnTo>
                      <a:lnTo>
                        <a:pt x="847" y="3731"/>
                      </a:lnTo>
                      <a:lnTo>
                        <a:pt x="827" y="377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1" name="Freeform 4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2118 w 15409"/>
                    <a:gd name="T1" fmla="*/ 3540 h 14168"/>
                    <a:gd name="T2" fmla="*/ 2113 w 15409"/>
                    <a:gd name="T3" fmla="*/ 3504 h 14168"/>
                    <a:gd name="T4" fmla="*/ 2113 w 15409"/>
                    <a:gd name="T5" fmla="*/ 3466 h 14168"/>
                    <a:gd name="T6" fmla="*/ 2119 w 15409"/>
                    <a:gd name="T7" fmla="*/ 3425 h 14168"/>
                    <a:gd name="T8" fmla="*/ 2130 w 15409"/>
                    <a:gd name="T9" fmla="*/ 3383 h 14168"/>
                    <a:gd name="T10" fmla="*/ 2145 w 15409"/>
                    <a:gd name="T11" fmla="*/ 3340 h 14168"/>
                    <a:gd name="T12" fmla="*/ 2165 w 15409"/>
                    <a:gd name="T13" fmla="*/ 3297 h 14168"/>
                    <a:gd name="T14" fmla="*/ 2188 w 15409"/>
                    <a:gd name="T15" fmla="*/ 3255 h 14168"/>
                    <a:gd name="T16" fmla="*/ 2215 w 15409"/>
                    <a:gd name="T17" fmla="*/ 3214 h 14168"/>
                    <a:gd name="T18" fmla="*/ 2245 w 15409"/>
                    <a:gd name="T19" fmla="*/ 3174 h 14168"/>
                    <a:gd name="T20" fmla="*/ 2277 w 15409"/>
                    <a:gd name="T21" fmla="*/ 3138 h 14168"/>
                    <a:gd name="T22" fmla="*/ 2311 w 15409"/>
                    <a:gd name="T23" fmla="*/ 3105 h 14168"/>
                    <a:gd name="T24" fmla="*/ 2347 w 15409"/>
                    <a:gd name="T25" fmla="*/ 3075 h 14168"/>
                    <a:gd name="T26" fmla="*/ 2384 w 15409"/>
                    <a:gd name="T27" fmla="*/ 3051 h 14168"/>
                    <a:gd name="T28" fmla="*/ 2413 w 15409"/>
                    <a:gd name="T29" fmla="*/ 3036 h 14168"/>
                    <a:gd name="T30" fmla="*/ 2537 w 15409"/>
                    <a:gd name="T31" fmla="*/ 3011 h 14168"/>
                    <a:gd name="T32" fmla="*/ 2499 w 15409"/>
                    <a:gd name="T33" fmla="*/ 3011 h 14168"/>
                    <a:gd name="T34" fmla="*/ 2460 w 15409"/>
                    <a:gd name="T35" fmla="*/ 3018 h 14168"/>
                    <a:gd name="T36" fmla="*/ 2424 w 15409"/>
                    <a:gd name="T37" fmla="*/ 3006 h 14168"/>
                    <a:gd name="T38" fmla="*/ 2454 w 15409"/>
                    <a:gd name="T39" fmla="*/ 2975 h 14168"/>
                    <a:gd name="T40" fmla="*/ 2488 w 15409"/>
                    <a:gd name="T41" fmla="*/ 2945 h 14168"/>
                    <a:gd name="T42" fmla="*/ 2523 w 15409"/>
                    <a:gd name="T43" fmla="*/ 2918 h 14168"/>
                    <a:gd name="T44" fmla="*/ 2561 w 15409"/>
                    <a:gd name="T45" fmla="*/ 2893 h 14168"/>
                    <a:gd name="T46" fmla="*/ 2600 w 15409"/>
                    <a:gd name="T47" fmla="*/ 2871 h 14168"/>
                    <a:gd name="T48" fmla="*/ 2640 w 15409"/>
                    <a:gd name="T49" fmla="*/ 2852 h 14168"/>
                    <a:gd name="T50" fmla="*/ 2682 w 15409"/>
                    <a:gd name="T51" fmla="*/ 3543 h 14168"/>
                    <a:gd name="T52" fmla="*/ 2617 w 15409"/>
                    <a:gd name="T53" fmla="*/ 3577 h 14168"/>
                    <a:gd name="T54" fmla="*/ 2551 w 15409"/>
                    <a:gd name="T55" fmla="*/ 3606 h 14168"/>
                    <a:gd name="T56" fmla="*/ 2486 w 15409"/>
                    <a:gd name="T57" fmla="*/ 3629 h 14168"/>
                    <a:gd name="T58" fmla="*/ 2423 w 15409"/>
                    <a:gd name="T59" fmla="*/ 3646 h 14168"/>
                    <a:gd name="T60" fmla="*/ 2363 w 15409"/>
                    <a:gd name="T61" fmla="*/ 3657 h 14168"/>
                    <a:gd name="T62" fmla="*/ 2307 w 15409"/>
                    <a:gd name="T63" fmla="*/ 3661 h 14168"/>
                    <a:gd name="T64" fmla="*/ 2256 w 15409"/>
                    <a:gd name="T65" fmla="*/ 3657 h 14168"/>
                    <a:gd name="T66" fmla="*/ 2212 w 15409"/>
                    <a:gd name="T67" fmla="*/ 3645 h 14168"/>
                    <a:gd name="T68" fmla="*/ 2174 w 15409"/>
                    <a:gd name="T69" fmla="*/ 3624 h 14168"/>
                    <a:gd name="T70" fmla="*/ 2149 w 15409"/>
                    <a:gd name="T71" fmla="*/ 3601 h 14168"/>
                    <a:gd name="T72" fmla="*/ 2130 w 15409"/>
                    <a:gd name="T73" fmla="*/ 3572 h 14168"/>
                    <a:gd name="T74" fmla="*/ 2118 w 15409"/>
                    <a:gd name="T75" fmla="*/ 354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409" h="14168">
                      <a:moveTo>
                        <a:pt x="2118" y="3540"/>
                      </a:moveTo>
                      <a:lnTo>
                        <a:pt x="2113" y="3504"/>
                      </a:lnTo>
                      <a:lnTo>
                        <a:pt x="2113" y="3466"/>
                      </a:lnTo>
                      <a:lnTo>
                        <a:pt x="2119" y="3425"/>
                      </a:lnTo>
                      <a:lnTo>
                        <a:pt x="2130" y="3383"/>
                      </a:lnTo>
                      <a:lnTo>
                        <a:pt x="2145" y="3340"/>
                      </a:lnTo>
                      <a:lnTo>
                        <a:pt x="2165" y="3297"/>
                      </a:lnTo>
                      <a:lnTo>
                        <a:pt x="2188" y="3255"/>
                      </a:lnTo>
                      <a:lnTo>
                        <a:pt x="2215" y="3214"/>
                      </a:lnTo>
                      <a:lnTo>
                        <a:pt x="2245" y="3174"/>
                      </a:lnTo>
                      <a:lnTo>
                        <a:pt x="2277" y="3138"/>
                      </a:lnTo>
                      <a:lnTo>
                        <a:pt x="2311" y="3105"/>
                      </a:lnTo>
                      <a:lnTo>
                        <a:pt x="2347" y="3075"/>
                      </a:lnTo>
                      <a:lnTo>
                        <a:pt x="2384" y="3051"/>
                      </a:lnTo>
                      <a:lnTo>
                        <a:pt x="2413" y="3036"/>
                      </a:lnTo>
                      <a:lnTo>
                        <a:pt x="2537" y="3011"/>
                      </a:lnTo>
                      <a:lnTo>
                        <a:pt x="2499" y="3011"/>
                      </a:lnTo>
                      <a:lnTo>
                        <a:pt x="2460" y="3018"/>
                      </a:lnTo>
                      <a:lnTo>
                        <a:pt x="2424" y="3006"/>
                      </a:lnTo>
                      <a:lnTo>
                        <a:pt x="2454" y="2975"/>
                      </a:lnTo>
                      <a:lnTo>
                        <a:pt x="2488" y="2945"/>
                      </a:lnTo>
                      <a:lnTo>
                        <a:pt x="2523" y="2918"/>
                      </a:lnTo>
                      <a:lnTo>
                        <a:pt x="2561" y="2893"/>
                      </a:lnTo>
                      <a:lnTo>
                        <a:pt x="2600" y="2871"/>
                      </a:lnTo>
                      <a:lnTo>
                        <a:pt x="2640" y="2852"/>
                      </a:lnTo>
                      <a:lnTo>
                        <a:pt x="2682" y="3543"/>
                      </a:lnTo>
                      <a:lnTo>
                        <a:pt x="2617" y="3577"/>
                      </a:lnTo>
                      <a:lnTo>
                        <a:pt x="2551" y="3606"/>
                      </a:lnTo>
                      <a:lnTo>
                        <a:pt x="2486" y="3629"/>
                      </a:lnTo>
                      <a:lnTo>
                        <a:pt x="2423" y="3646"/>
                      </a:lnTo>
                      <a:lnTo>
                        <a:pt x="2363" y="3657"/>
                      </a:lnTo>
                      <a:lnTo>
                        <a:pt x="2307" y="3661"/>
                      </a:lnTo>
                      <a:lnTo>
                        <a:pt x="2256" y="3657"/>
                      </a:lnTo>
                      <a:lnTo>
                        <a:pt x="2212" y="3645"/>
                      </a:lnTo>
                      <a:lnTo>
                        <a:pt x="2174" y="3624"/>
                      </a:lnTo>
                      <a:lnTo>
                        <a:pt x="2149" y="3601"/>
                      </a:lnTo>
                      <a:lnTo>
                        <a:pt x="2130" y="3572"/>
                      </a:lnTo>
                      <a:lnTo>
                        <a:pt x="2118" y="354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2" name="Freeform 4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2763 w 15409"/>
                    <a:gd name="T1" fmla="*/ 2816 h 14168"/>
                    <a:gd name="T2" fmla="*/ 2804 w 15409"/>
                    <a:gd name="T3" fmla="*/ 2812 h 14168"/>
                    <a:gd name="T4" fmla="*/ 2843 w 15409"/>
                    <a:gd name="T5" fmla="*/ 2812 h 14168"/>
                    <a:gd name="T6" fmla="*/ 2881 w 15409"/>
                    <a:gd name="T7" fmla="*/ 2817 h 14168"/>
                    <a:gd name="T8" fmla="*/ 2917 w 15409"/>
                    <a:gd name="T9" fmla="*/ 2827 h 14168"/>
                    <a:gd name="T10" fmla="*/ 2950 w 15409"/>
                    <a:gd name="T11" fmla="*/ 2843 h 14168"/>
                    <a:gd name="T12" fmla="*/ 2981 w 15409"/>
                    <a:gd name="T13" fmla="*/ 2864 h 14168"/>
                    <a:gd name="T14" fmla="*/ 3008 w 15409"/>
                    <a:gd name="T15" fmla="*/ 2891 h 14168"/>
                    <a:gd name="T16" fmla="*/ 3032 w 15409"/>
                    <a:gd name="T17" fmla="*/ 2924 h 14168"/>
                    <a:gd name="T18" fmla="*/ 3051 w 15409"/>
                    <a:gd name="T19" fmla="*/ 2964 h 14168"/>
                    <a:gd name="T20" fmla="*/ 3066 w 15409"/>
                    <a:gd name="T21" fmla="*/ 3011 h 14168"/>
                    <a:gd name="T22" fmla="*/ 3077 w 15409"/>
                    <a:gd name="T23" fmla="*/ 3062 h 14168"/>
                    <a:gd name="T24" fmla="*/ 3074 w 15409"/>
                    <a:gd name="T25" fmla="*/ 3114 h 14168"/>
                    <a:gd name="T26" fmla="*/ 3061 w 15409"/>
                    <a:gd name="T27" fmla="*/ 3167 h 14168"/>
                    <a:gd name="T28" fmla="*/ 3038 w 15409"/>
                    <a:gd name="T29" fmla="*/ 3219 h 14168"/>
                    <a:gd name="T30" fmla="*/ 3005 w 15409"/>
                    <a:gd name="T31" fmla="*/ 3271 h 14168"/>
                    <a:gd name="T32" fmla="*/ 2965 w 15409"/>
                    <a:gd name="T33" fmla="*/ 3322 h 14168"/>
                    <a:gd name="T34" fmla="*/ 2918 w 15409"/>
                    <a:gd name="T35" fmla="*/ 3372 h 14168"/>
                    <a:gd name="T36" fmla="*/ 2865 w 15409"/>
                    <a:gd name="T37" fmla="*/ 3419 h 14168"/>
                    <a:gd name="T38" fmla="*/ 2807 w 15409"/>
                    <a:gd name="T39" fmla="*/ 3464 h 14168"/>
                    <a:gd name="T40" fmla="*/ 2746 w 15409"/>
                    <a:gd name="T41" fmla="*/ 3506 h 14168"/>
                    <a:gd name="T42" fmla="*/ 2682 w 15409"/>
                    <a:gd name="T43" fmla="*/ 3543 h 14168"/>
                    <a:gd name="T44" fmla="*/ 2640 w 15409"/>
                    <a:gd name="T45" fmla="*/ 2852 h 14168"/>
                    <a:gd name="T46" fmla="*/ 2681 w 15409"/>
                    <a:gd name="T47" fmla="*/ 2836 h 14168"/>
                    <a:gd name="T48" fmla="*/ 2722 w 15409"/>
                    <a:gd name="T49" fmla="*/ 2824 h 14168"/>
                    <a:gd name="T50" fmla="*/ 2763 w 15409"/>
                    <a:gd name="T51" fmla="*/ 281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5409" h="14168">
                      <a:moveTo>
                        <a:pt x="2763" y="2816"/>
                      </a:moveTo>
                      <a:lnTo>
                        <a:pt x="2804" y="2812"/>
                      </a:lnTo>
                      <a:lnTo>
                        <a:pt x="2843" y="2812"/>
                      </a:lnTo>
                      <a:lnTo>
                        <a:pt x="2881" y="2817"/>
                      </a:lnTo>
                      <a:lnTo>
                        <a:pt x="2917" y="2827"/>
                      </a:lnTo>
                      <a:lnTo>
                        <a:pt x="2950" y="2843"/>
                      </a:lnTo>
                      <a:lnTo>
                        <a:pt x="2981" y="2864"/>
                      </a:lnTo>
                      <a:lnTo>
                        <a:pt x="3008" y="2891"/>
                      </a:lnTo>
                      <a:lnTo>
                        <a:pt x="3032" y="2924"/>
                      </a:lnTo>
                      <a:lnTo>
                        <a:pt x="3051" y="2964"/>
                      </a:lnTo>
                      <a:lnTo>
                        <a:pt x="3066" y="3011"/>
                      </a:lnTo>
                      <a:lnTo>
                        <a:pt x="3077" y="3062"/>
                      </a:lnTo>
                      <a:lnTo>
                        <a:pt x="3074" y="3114"/>
                      </a:lnTo>
                      <a:lnTo>
                        <a:pt x="3061" y="3167"/>
                      </a:lnTo>
                      <a:lnTo>
                        <a:pt x="3038" y="3219"/>
                      </a:lnTo>
                      <a:lnTo>
                        <a:pt x="3005" y="3271"/>
                      </a:lnTo>
                      <a:lnTo>
                        <a:pt x="2965" y="3322"/>
                      </a:lnTo>
                      <a:lnTo>
                        <a:pt x="2918" y="3372"/>
                      </a:lnTo>
                      <a:lnTo>
                        <a:pt x="2865" y="3419"/>
                      </a:lnTo>
                      <a:lnTo>
                        <a:pt x="2807" y="3464"/>
                      </a:lnTo>
                      <a:lnTo>
                        <a:pt x="2746" y="3506"/>
                      </a:lnTo>
                      <a:lnTo>
                        <a:pt x="2682" y="3543"/>
                      </a:lnTo>
                      <a:lnTo>
                        <a:pt x="2640" y="2852"/>
                      </a:lnTo>
                      <a:lnTo>
                        <a:pt x="2681" y="2836"/>
                      </a:lnTo>
                      <a:lnTo>
                        <a:pt x="2722" y="2824"/>
                      </a:lnTo>
                      <a:lnTo>
                        <a:pt x="2763" y="281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3" name="Freeform 5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2424 w 15409"/>
                    <a:gd name="T1" fmla="*/ 3006 h 14168"/>
                    <a:gd name="T2" fmla="*/ 2460 w 15409"/>
                    <a:gd name="T3" fmla="*/ 3018 h 14168"/>
                    <a:gd name="T4" fmla="*/ 2422 w 15409"/>
                    <a:gd name="T5" fmla="*/ 3031 h 14168"/>
                    <a:gd name="T6" fmla="*/ 2413 w 15409"/>
                    <a:gd name="T7" fmla="*/ 3036 h 14168"/>
                    <a:gd name="T8" fmla="*/ 2397 w 15409"/>
                    <a:gd name="T9" fmla="*/ 3039 h 14168"/>
                    <a:gd name="T10" fmla="*/ 2424 w 15409"/>
                    <a:gd name="T11" fmla="*/ 300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409" h="14168">
                      <a:moveTo>
                        <a:pt x="2424" y="3006"/>
                      </a:moveTo>
                      <a:lnTo>
                        <a:pt x="2460" y="3018"/>
                      </a:lnTo>
                      <a:lnTo>
                        <a:pt x="2422" y="3031"/>
                      </a:lnTo>
                      <a:lnTo>
                        <a:pt x="2413" y="3036"/>
                      </a:lnTo>
                      <a:lnTo>
                        <a:pt x="2397" y="3039"/>
                      </a:lnTo>
                      <a:lnTo>
                        <a:pt x="2424" y="300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4" name="Freeform 5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934 w 15409"/>
                    <a:gd name="T1" fmla="*/ 2056 h 14168"/>
                    <a:gd name="T2" fmla="*/ 1979 w 15409"/>
                    <a:gd name="T3" fmla="*/ 1974 h 14168"/>
                    <a:gd name="T4" fmla="*/ 2035 w 15409"/>
                    <a:gd name="T5" fmla="*/ 1893 h 14168"/>
                    <a:gd name="T6" fmla="*/ 2101 w 15409"/>
                    <a:gd name="T7" fmla="*/ 1815 h 14168"/>
                    <a:gd name="T8" fmla="*/ 2175 w 15409"/>
                    <a:gd name="T9" fmla="*/ 1741 h 14168"/>
                    <a:gd name="T10" fmla="*/ 2255 w 15409"/>
                    <a:gd name="T11" fmla="*/ 1671 h 14168"/>
                    <a:gd name="T12" fmla="*/ 2341 w 15409"/>
                    <a:gd name="T13" fmla="*/ 1607 h 14168"/>
                    <a:gd name="T14" fmla="*/ 2430 w 15409"/>
                    <a:gd name="T15" fmla="*/ 1549 h 14168"/>
                    <a:gd name="T16" fmla="*/ 2521 w 15409"/>
                    <a:gd name="T17" fmla="*/ 1499 h 14168"/>
                    <a:gd name="T18" fmla="*/ 2613 w 15409"/>
                    <a:gd name="T19" fmla="*/ 1457 h 14168"/>
                    <a:gd name="T20" fmla="*/ 2704 w 15409"/>
                    <a:gd name="T21" fmla="*/ 1424 h 14168"/>
                    <a:gd name="T22" fmla="*/ 2792 w 15409"/>
                    <a:gd name="T23" fmla="*/ 1402 h 14168"/>
                    <a:gd name="T24" fmla="*/ 2876 w 15409"/>
                    <a:gd name="T25" fmla="*/ 1392 h 14168"/>
                    <a:gd name="T26" fmla="*/ 2955 w 15409"/>
                    <a:gd name="T27" fmla="*/ 1394 h 14168"/>
                    <a:gd name="T28" fmla="*/ 3035 w 15409"/>
                    <a:gd name="T29" fmla="*/ 1419 h 14168"/>
                    <a:gd name="T30" fmla="*/ 3108 w 15409"/>
                    <a:gd name="T31" fmla="*/ 1454 h 14168"/>
                    <a:gd name="T32" fmla="*/ 3173 w 15409"/>
                    <a:gd name="T33" fmla="*/ 1496 h 14168"/>
                    <a:gd name="T34" fmla="*/ 3231 w 15409"/>
                    <a:gd name="T35" fmla="*/ 1544 h 14168"/>
                    <a:gd name="T36" fmla="*/ 3282 w 15409"/>
                    <a:gd name="T37" fmla="*/ 1599 h 14168"/>
                    <a:gd name="T38" fmla="*/ 3324 w 15409"/>
                    <a:gd name="T39" fmla="*/ 1659 h 14168"/>
                    <a:gd name="T40" fmla="*/ 3359 w 15409"/>
                    <a:gd name="T41" fmla="*/ 1723 h 14168"/>
                    <a:gd name="T42" fmla="*/ 3386 w 15409"/>
                    <a:gd name="T43" fmla="*/ 1790 h 14168"/>
                    <a:gd name="T44" fmla="*/ 3404 w 15409"/>
                    <a:gd name="T45" fmla="*/ 1860 h 14168"/>
                    <a:gd name="T46" fmla="*/ 3415 w 15409"/>
                    <a:gd name="T47" fmla="*/ 1930 h 14168"/>
                    <a:gd name="T48" fmla="*/ 3417 w 15409"/>
                    <a:gd name="T49" fmla="*/ 2002 h 14168"/>
                    <a:gd name="T50" fmla="*/ 3411 w 15409"/>
                    <a:gd name="T51" fmla="*/ 2072 h 14168"/>
                    <a:gd name="T52" fmla="*/ 3396 w 15409"/>
                    <a:gd name="T53" fmla="*/ 2141 h 14168"/>
                    <a:gd name="T54" fmla="*/ 3372 w 15409"/>
                    <a:gd name="T55" fmla="*/ 2208 h 14168"/>
                    <a:gd name="T56" fmla="*/ 3339 w 15409"/>
                    <a:gd name="T57" fmla="*/ 2272 h 14168"/>
                    <a:gd name="T58" fmla="*/ 3298 w 15409"/>
                    <a:gd name="T59" fmla="*/ 2331 h 14168"/>
                    <a:gd name="T60" fmla="*/ 3247 w 15409"/>
                    <a:gd name="T61" fmla="*/ 2386 h 14168"/>
                    <a:gd name="T62" fmla="*/ 3187 w 15409"/>
                    <a:gd name="T63" fmla="*/ 2434 h 14168"/>
                    <a:gd name="T64" fmla="*/ 3118 w 15409"/>
                    <a:gd name="T65" fmla="*/ 2475 h 14168"/>
                    <a:gd name="T66" fmla="*/ 3039 w 15409"/>
                    <a:gd name="T67" fmla="*/ 2509 h 14168"/>
                    <a:gd name="T68" fmla="*/ 3094 w 15409"/>
                    <a:gd name="T69" fmla="*/ 2286 h 14168"/>
                    <a:gd name="T70" fmla="*/ 3059 w 15409"/>
                    <a:gd name="T71" fmla="*/ 2324 h 14168"/>
                    <a:gd name="T72" fmla="*/ 3020 w 15409"/>
                    <a:gd name="T73" fmla="*/ 2362 h 14168"/>
                    <a:gd name="T74" fmla="*/ 2978 w 15409"/>
                    <a:gd name="T75" fmla="*/ 2399 h 14168"/>
                    <a:gd name="T76" fmla="*/ 2933 w 15409"/>
                    <a:gd name="T77" fmla="*/ 2436 h 14168"/>
                    <a:gd name="T78" fmla="*/ 2886 w 15409"/>
                    <a:gd name="T79" fmla="*/ 2471 h 14168"/>
                    <a:gd name="T80" fmla="*/ 2836 w 15409"/>
                    <a:gd name="T81" fmla="*/ 2505 h 14168"/>
                    <a:gd name="T82" fmla="*/ 2785 w 15409"/>
                    <a:gd name="T83" fmla="*/ 2537 h 14168"/>
                    <a:gd name="T84" fmla="*/ 2731 w 15409"/>
                    <a:gd name="T85" fmla="*/ 2567 h 14168"/>
                    <a:gd name="T86" fmla="*/ 2676 w 15409"/>
                    <a:gd name="T87" fmla="*/ 2593 h 14168"/>
                    <a:gd name="T88" fmla="*/ 2620 w 15409"/>
                    <a:gd name="T89" fmla="*/ 2617 h 14168"/>
                    <a:gd name="T90" fmla="*/ 2563 w 15409"/>
                    <a:gd name="T91" fmla="*/ 2637 h 14168"/>
                    <a:gd name="T92" fmla="*/ 2506 w 15409"/>
                    <a:gd name="T93" fmla="*/ 2653 h 14168"/>
                    <a:gd name="T94" fmla="*/ 2448 w 15409"/>
                    <a:gd name="T95" fmla="*/ 2665 h 14168"/>
                    <a:gd name="T96" fmla="*/ 2391 w 15409"/>
                    <a:gd name="T97" fmla="*/ 2672 h 14168"/>
                    <a:gd name="T98" fmla="*/ 2334 w 15409"/>
                    <a:gd name="T99" fmla="*/ 2674 h 14168"/>
                    <a:gd name="T100" fmla="*/ 2277 w 15409"/>
                    <a:gd name="T101" fmla="*/ 2670 h 14168"/>
                    <a:gd name="T102" fmla="*/ 2221 w 15409"/>
                    <a:gd name="T103" fmla="*/ 2661 h 14168"/>
                    <a:gd name="T104" fmla="*/ 2167 w 15409"/>
                    <a:gd name="T105" fmla="*/ 2645 h 14168"/>
                    <a:gd name="T106" fmla="*/ 2114 w 15409"/>
                    <a:gd name="T107" fmla="*/ 2622 h 14168"/>
                    <a:gd name="T108" fmla="*/ 2063 w 15409"/>
                    <a:gd name="T109" fmla="*/ 2593 h 14168"/>
                    <a:gd name="T110" fmla="*/ 1986 w 15409"/>
                    <a:gd name="T111" fmla="*/ 2527 h 14168"/>
                    <a:gd name="T112" fmla="*/ 1932 w 15409"/>
                    <a:gd name="T113" fmla="*/ 2456 h 14168"/>
                    <a:gd name="T114" fmla="*/ 1898 w 15409"/>
                    <a:gd name="T115" fmla="*/ 2381 h 14168"/>
                    <a:gd name="T116" fmla="*/ 1882 w 15409"/>
                    <a:gd name="T117" fmla="*/ 2302 h 14168"/>
                    <a:gd name="T118" fmla="*/ 1884 w 15409"/>
                    <a:gd name="T119" fmla="*/ 2221 h 14168"/>
                    <a:gd name="T120" fmla="*/ 1902 w 15409"/>
                    <a:gd name="T121" fmla="*/ 2139 h 14168"/>
                    <a:gd name="T122" fmla="*/ 1934 w 15409"/>
                    <a:gd name="T123" fmla="*/ 205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934" y="2056"/>
                      </a:moveTo>
                      <a:lnTo>
                        <a:pt x="1979" y="1974"/>
                      </a:lnTo>
                      <a:lnTo>
                        <a:pt x="2035" y="1893"/>
                      </a:lnTo>
                      <a:lnTo>
                        <a:pt x="2101" y="1815"/>
                      </a:lnTo>
                      <a:lnTo>
                        <a:pt x="2175" y="1741"/>
                      </a:lnTo>
                      <a:lnTo>
                        <a:pt x="2255" y="1671"/>
                      </a:lnTo>
                      <a:lnTo>
                        <a:pt x="2341" y="1607"/>
                      </a:lnTo>
                      <a:lnTo>
                        <a:pt x="2430" y="1549"/>
                      </a:lnTo>
                      <a:lnTo>
                        <a:pt x="2521" y="1499"/>
                      </a:lnTo>
                      <a:lnTo>
                        <a:pt x="2613" y="1457"/>
                      </a:lnTo>
                      <a:lnTo>
                        <a:pt x="2704" y="1424"/>
                      </a:lnTo>
                      <a:lnTo>
                        <a:pt x="2792" y="1402"/>
                      </a:lnTo>
                      <a:lnTo>
                        <a:pt x="2876" y="1392"/>
                      </a:lnTo>
                      <a:lnTo>
                        <a:pt x="2955" y="1394"/>
                      </a:lnTo>
                      <a:lnTo>
                        <a:pt x="3035" y="1419"/>
                      </a:lnTo>
                      <a:lnTo>
                        <a:pt x="3108" y="1454"/>
                      </a:lnTo>
                      <a:lnTo>
                        <a:pt x="3173" y="1496"/>
                      </a:lnTo>
                      <a:lnTo>
                        <a:pt x="3231" y="1544"/>
                      </a:lnTo>
                      <a:lnTo>
                        <a:pt x="3282" y="1599"/>
                      </a:lnTo>
                      <a:lnTo>
                        <a:pt x="3324" y="1659"/>
                      </a:lnTo>
                      <a:lnTo>
                        <a:pt x="3359" y="1723"/>
                      </a:lnTo>
                      <a:lnTo>
                        <a:pt x="3386" y="1790"/>
                      </a:lnTo>
                      <a:lnTo>
                        <a:pt x="3404" y="1860"/>
                      </a:lnTo>
                      <a:lnTo>
                        <a:pt x="3415" y="1930"/>
                      </a:lnTo>
                      <a:lnTo>
                        <a:pt x="3417" y="2002"/>
                      </a:lnTo>
                      <a:lnTo>
                        <a:pt x="3411" y="2072"/>
                      </a:lnTo>
                      <a:lnTo>
                        <a:pt x="3396" y="2141"/>
                      </a:lnTo>
                      <a:lnTo>
                        <a:pt x="3372" y="2208"/>
                      </a:lnTo>
                      <a:lnTo>
                        <a:pt x="3339" y="2272"/>
                      </a:lnTo>
                      <a:lnTo>
                        <a:pt x="3298" y="2331"/>
                      </a:lnTo>
                      <a:lnTo>
                        <a:pt x="3247" y="2386"/>
                      </a:lnTo>
                      <a:lnTo>
                        <a:pt x="3187" y="2434"/>
                      </a:lnTo>
                      <a:lnTo>
                        <a:pt x="3118" y="2475"/>
                      </a:lnTo>
                      <a:lnTo>
                        <a:pt x="3039" y="2509"/>
                      </a:lnTo>
                      <a:lnTo>
                        <a:pt x="3094" y="2286"/>
                      </a:lnTo>
                      <a:lnTo>
                        <a:pt x="3059" y="2324"/>
                      </a:lnTo>
                      <a:lnTo>
                        <a:pt x="3020" y="2362"/>
                      </a:lnTo>
                      <a:lnTo>
                        <a:pt x="2978" y="2399"/>
                      </a:lnTo>
                      <a:lnTo>
                        <a:pt x="2933" y="2436"/>
                      </a:lnTo>
                      <a:lnTo>
                        <a:pt x="2886" y="2471"/>
                      </a:lnTo>
                      <a:lnTo>
                        <a:pt x="2836" y="2505"/>
                      </a:lnTo>
                      <a:lnTo>
                        <a:pt x="2785" y="2537"/>
                      </a:lnTo>
                      <a:lnTo>
                        <a:pt x="2731" y="2567"/>
                      </a:lnTo>
                      <a:lnTo>
                        <a:pt x="2676" y="2593"/>
                      </a:lnTo>
                      <a:lnTo>
                        <a:pt x="2620" y="2617"/>
                      </a:lnTo>
                      <a:lnTo>
                        <a:pt x="2563" y="2637"/>
                      </a:lnTo>
                      <a:lnTo>
                        <a:pt x="2506" y="2653"/>
                      </a:lnTo>
                      <a:lnTo>
                        <a:pt x="2448" y="2665"/>
                      </a:lnTo>
                      <a:lnTo>
                        <a:pt x="2391" y="2672"/>
                      </a:lnTo>
                      <a:lnTo>
                        <a:pt x="2334" y="2674"/>
                      </a:lnTo>
                      <a:lnTo>
                        <a:pt x="2277" y="2670"/>
                      </a:lnTo>
                      <a:lnTo>
                        <a:pt x="2221" y="2661"/>
                      </a:lnTo>
                      <a:lnTo>
                        <a:pt x="2167" y="2645"/>
                      </a:lnTo>
                      <a:lnTo>
                        <a:pt x="2114" y="2622"/>
                      </a:lnTo>
                      <a:lnTo>
                        <a:pt x="2063" y="2593"/>
                      </a:lnTo>
                      <a:lnTo>
                        <a:pt x="1986" y="2527"/>
                      </a:lnTo>
                      <a:lnTo>
                        <a:pt x="1932" y="2456"/>
                      </a:lnTo>
                      <a:lnTo>
                        <a:pt x="1898" y="2381"/>
                      </a:lnTo>
                      <a:lnTo>
                        <a:pt x="1882" y="2302"/>
                      </a:lnTo>
                      <a:lnTo>
                        <a:pt x="1884" y="2221"/>
                      </a:lnTo>
                      <a:lnTo>
                        <a:pt x="1902" y="2139"/>
                      </a:lnTo>
                      <a:lnTo>
                        <a:pt x="1934" y="205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5" name="Freeform 5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047 w 15409"/>
                    <a:gd name="T1" fmla="*/ 1283 h 14168"/>
                    <a:gd name="T2" fmla="*/ 4055 w 15409"/>
                    <a:gd name="T3" fmla="*/ 1229 h 14168"/>
                    <a:gd name="T4" fmla="*/ 4067 w 15409"/>
                    <a:gd name="T5" fmla="*/ 1175 h 14168"/>
                    <a:gd name="T6" fmla="*/ 4081 w 15409"/>
                    <a:gd name="T7" fmla="*/ 1121 h 14168"/>
                    <a:gd name="T8" fmla="*/ 4099 w 15409"/>
                    <a:gd name="T9" fmla="*/ 1067 h 14168"/>
                    <a:gd name="T10" fmla="*/ 4119 w 15409"/>
                    <a:gd name="T11" fmla="*/ 1014 h 14168"/>
                    <a:gd name="T12" fmla="*/ 4141 w 15409"/>
                    <a:gd name="T13" fmla="*/ 961 h 14168"/>
                    <a:gd name="T14" fmla="*/ 4164 w 15409"/>
                    <a:gd name="T15" fmla="*/ 909 h 14168"/>
                    <a:gd name="T16" fmla="*/ 4189 w 15409"/>
                    <a:gd name="T17" fmla="*/ 858 h 14168"/>
                    <a:gd name="T18" fmla="*/ 4216 w 15409"/>
                    <a:gd name="T19" fmla="*/ 809 h 14168"/>
                    <a:gd name="T20" fmla="*/ 4242 w 15409"/>
                    <a:gd name="T21" fmla="*/ 761 h 14168"/>
                    <a:gd name="T22" fmla="*/ 4270 w 15409"/>
                    <a:gd name="T23" fmla="*/ 715 h 14168"/>
                    <a:gd name="T24" fmla="*/ 4297 w 15409"/>
                    <a:gd name="T25" fmla="*/ 672 h 14168"/>
                    <a:gd name="T26" fmla="*/ 4324 w 15409"/>
                    <a:gd name="T27" fmla="*/ 631 h 14168"/>
                    <a:gd name="T28" fmla="*/ 4351 w 15409"/>
                    <a:gd name="T29" fmla="*/ 593 h 14168"/>
                    <a:gd name="T30" fmla="*/ 4377 w 15409"/>
                    <a:gd name="T31" fmla="*/ 557 h 14168"/>
                    <a:gd name="T32" fmla="*/ 4456 w 15409"/>
                    <a:gd name="T33" fmla="*/ 467 h 14168"/>
                    <a:gd name="T34" fmla="*/ 4534 w 15409"/>
                    <a:gd name="T35" fmla="*/ 396 h 14168"/>
                    <a:gd name="T36" fmla="*/ 4610 w 15409"/>
                    <a:gd name="T37" fmla="*/ 343 h 14168"/>
                    <a:gd name="T38" fmla="*/ 4684 w 15409"/>
                    <a:gd name="T39" fmla="*/ 308 h 14168"/>
                    <a:gd name="T40" fmla="*/ 4755 w 15409"/>
                    <a:gd name="T41" fmla="*/ 288 h 14168"/>
                    <a:gd name="T42" fmla="*/ 4823 w 15409"/>
                    <a:gd name="T43" fmla="*/ 283 h 14168"/>
                    <a:gd name="T44" fmla="*/ 4886 w 15409"/>
                    <a:gd name="T45" fmla="*/ 292 h 14168"/>
                    <a:gd name="T46" fmla="*/ 4944 w 15409"/>
                    <a:gd name="T47" fmla="*/ 314 h 14168"/>
                    <a:gd name="T48" fmla="*/ 4996 w 15409"/>
                    <a:gd name="T49" fmla="*/ 347 h 14168"/>
                    <a:gd name="T50" fmla="*/ 5042 w 15409"/>
                    <a:gd name="T51" fmla="*/ 390 h 14168"/>
                    <a:gd name="T52" fmla="*/ 5082 w 15409"/>
                    <a:gd name="T53" fmla="*/ 442 h 14168"/>
                    <a:gd name="T54" fmla="*/ 5114 w 15409"/>
                    <a:gd name="T55" fmla="*/ 503 h 14168"/>
                    <a:gd name="T56" fmla="*/ 5137 w 15409"/>
                    <a:gd name="T57" fmla="*/ 571 h 14168"/>
                    <a:gd name="T58" fmla="*/ 5152 w 15409"/>
                    <a:gd name="T59" fmla="*/ 644 h 14168"/>
                    <a:gd name="T60" fmla="*/ 5157 w 15409"/>
                    <a:gd name="T61" fmla="*/ 722 h 14168"/>
                    <a:gd name="T62" fmla="*/ 5152 w 15409"/>
                    <a:gd name="T63" fmla="*/ 803 h 14168"/>
                    <a:gd name="T64" fmla="*/ 5136 w 15409"/>
                    <a:gd name="T65" fmla="*/ 887 h 14168"/>
                    <a:gd name="T66" fmla="*/ 5109 w 15409"/>
                    <a:gd name="T67" fmla="*/ 973 h 14168"/>
                    <a:gd name="T68" fmla="*/ 5070 w 15409"/>
                    <a:gd name="T69" fmla="*/ 1058 h 14168"/>
                    <a:gd name="T70" fmla="*/ 5018 w 15409"/>
                    <a:gd name="T71" fmla="*/ 1143 h 14168"/>
                    <a:gd name="T72" fmla="*/ 4986 w 15409"/>
                    <a:gd name="T73" fmla="*/ 1183 h 14168"/>
                    <a:gd name="T74" fmla="*/ 4940 w 15409"/>
                    <a:gd name="T75" fmla="*/ 1226 h 14168"/>
                    <a:gd name="T76" fmla="*/ 4883 w 15409"/>
                    <a:gd name="T77" fmla="*/ 1273 h 14168"/>
                    <a:gd name="T78" fmla="*/ 4817 w 15409"/>
                    <a:gd name="T79" fmla="*/ 1321 h 14168"/>
                    <a:gd name="T80" fmla="*/ 4743 w 15409"/>
                    <a:gd name="T81" fmla="*/ 1369 h 14168"/>
                    <a:gd name="T82" fmla="*/ 4663 w 15409"/>
                    <a:gd name="T83" fmla="*/ 1416 h 14168"/>
                    <a:gd name="T84" fmla="*/ 4579 w 15409"/>
                    <a:gd name="T85" fmla="*/ 1461 h 14168"/>
                    <a:gd name="T86" fmla="*/ 4492 w 15409"/>
                    <a:gd name="T87" fmla="*/ 1503 h 14168"/>
                    <a:gd name="T88" fmla="*/ 4406 w 15409"/>
                    <a:gd name="T89" fmla="*/ 1540 h 14168"/>
                    <a:gd name="T90" fmla="*/ 4321 w 15409"/>
                    <a:gd name="T91" fmla="*/ 1571 h 14168"/>
                    <a:gd name="T92" fmla="*/ 4239 w 15409"/>
                    <a:gd name="T93" fmla="*/ 1596 h 14168"/>
                    <a:gd name="T94" fmla="*/ 4163 w 15409"/>
                    <a:gd name="T95" fmla="*/ 1612 h 14168"/>
                    <a:gd name="T96" fmla="*/ 4093 w 15409"/>
                    <a:gd name="T97" fmla="*/ 1620 h 14168"/>
                    <a:gd name="T98" fmla="*/ 4033 w 15409"/>
                    <a:gd name="T99" fmla="*/ 1616 h 14168"/>
                    <a:gd name="T100" fmla="*/ 3983 w 15409"/>
                    <a:gd name="T101" fmla="*/ 1602 h 14168"/>
                    <a:gd name="T102" fmla="*/ 3945 w 15409"/>
                    <a:gd name="T103" fmla="*/ 1574 h 14168"/>
                    <a:gd name="T104" fmla="*/ 3922 w 15409"/>
                    <a:gd name="T105" fmla="*/ 1532 h 14168"/>
                    <a:gd name="T106" fmla="*/ 3916 w 15409"/>
                    <a:gd name="T107" fmla="*/ 1475 h 14168"/>
                    <a:gd name="T108" fmla="*/ 3927 w 15409"/>
                    <a:gd name="T109" fmla="*/ 1401 h 14168"/>
                    <a:gd name="T110" fmla="*/ 3958 w 15409"/>
                    <a:gd name="T111" fmla="*/ 1310 h 14168"/>
                    <a:gd name="T112" fmla="*/ 4070 w 15409"/>
                    <a:gd name="T113" fmla="*/ 1533 h 14168"/>
                    <a:gd name="T114" fmla="*/ 4056 w 15409"/>
                    <a:gd name="T115" fmla="*/ 1486 h 14168"/>
                    <a:gd name="T116" fmla="*/ 4047 w 15409"/>
                    <a:gd name="T117" fmla="*/ 1437 h 14168"/>
                    <a:gd name="T118" fmla="*/ 4043 w 15409"/>
                    <a:gd name="T119" fmla="*/ 1387 h 14168"/>
                    <a:gd name="T120" fmla="*/ 4043 w 15409"/>
                    <a:gd name="T121" fmla="*/ 1335 h 14168"/>
                    <a:gd name="T122" fmla="*/ 4047 w 15409"/>
                    <a:gd name="T123" fmla="*/ 1283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4047" y="1283"/>
                      </a:moveTo>
                      <a:lnTo>
                        <a:pt x="4055" y="1229"/>
                      </a:lnTo>
                      <a:lnTo>
                        <a:pt x="4067" y="1175"/>
                      </a:lnTo>
                      <a:lnTo>
                        <a:pt x="4081" y="1121"/>
                      </a:lnTo>
                      <a:lnTo>
                        <a:pt x="4099" y="1067"/>
                      </a:lnTo>
                      <a:lnTo>
                        <a:pt x="4119" y="1014"/>
                      </a:lnTo>
                      <a:lnTo>
                        <a:pt x="4141" y="961"/>
                      </a:lnTo>
                      <a:lnTo>
                        <a:pt x="4164" y="909"/>
                      </a:lnTo>
                      <a:lnTo>
                        <a:pt x="4189" y="858"/>
                      </a:lnTo>
                      <a:lnTo>
                        <a:pt x="4216" y="809"/>
                      </a:lnTo>
                      <a:lnTo>
                        <a:pt x="4242" y="761"/>
                      </a:lnTo>
                      <a:lnTo>
                        <a:pt x="4270" y="715"/>
                      </a:lnTo>
                      <a:lnTo>
                        <a:pt x="4297" y="672"/>
                      </a:lnTo>
                      <a:lnTo>
                        <a:pt x="4324" y="631"/>
                      </a:lnTo>
                      <a:lnTo>
                        <a:pt x="4351" y="593"/>
                      </a:lnTo>
                      <a:lnTo>
                        <a:pt x="4377" y="557"/>
                      </a:lnTo>
                      <a:lnTo>
                        <a:pt x="4456" y="467"/>
                      </a:lnTo>
                      <a:lnTo>
                        <a:pt x="4534" y="396"/>
                      </a:lnTo>
                      <a:lnTo>
                        <a:pt x="4610" y="343"/>
                      </a:lnTo>
                      <a:lnTo>
                        <a:pt x="4684" y="308"/>
                      </a:lnTo>
                      <a:lnTo>
                        <a:pt x="4755" y="288"/>
                      </a:lnTo>
                      <a:lnTo>
                        <a:pt x="4823" y="283"/>
                      </a:lnTo>
                      <a:lnTo>
                        <a:pt x="4886" y="292"/>
                      </a:lnTo>
                      <a:lnTo>
                        <a:pt x="4944" y="314"/>
                      </a:lnTo>
                      <a:lnTo>
                        <a:pt x="4996" y="347"/>
                      </a:lnTo>
                      <a:lnTo>
                        <a:pt x="5042" y="390"/>
                      </a:lnTo>
                      <a:lnTo>
                        <a:pt x="5082" y="442"/>
                      </a:lnTo>
                      <a:lnTo>
                        <a:pt x="5114" y="503"/>
                      </a:lnTo>
                      <a:lnTo>
                        <a:pt x="5137" y="571"/>
                      </a:lnTo>
                      <a:lnTo>
                        <a:pt x="5152" y="644"/>
                      </a:lnTo>
                      <a:lnTo>
                        <a:pt x="5157" y="722"/>
                      </a:lnTo>
                      <a:lnTo>
                        <a:pt x="5152" y="803"/>
                      </a:lnTo>
                      <a:lnTo>
                        <a:pt x="5136" y="887"/>
                      </a:lnTo>
                      <a:lnTo>
                        <a:pt x="5109" y="973"/>
                      </a:lnTo>
                      <a:lnTo>
                        <a:pt x="5070" y="1058"/>
                      </a:lnTo>
                      <a:lnTo>
                        <a:pt x="5018" y="1143"/>
                      </a:lnTo>
                      <a:lnTo>
                        <a:pt x="4986" y="1183"/>
                      </a:lnTo>
                      <a:lnTo>
                        <a:pt x="4940" y="1226"/>
                      </a:lnTo>
                      <a:lnTo>
                        <a:pt x="4883" y="1273"/>
                      </a:lnTo>
                      <a:lnTo>
                        <a:pt x="4817" y="1321"/>
                      </a:lnTo>
                      <a:lnTo>
                        <a:pt x="4743" y="1369"/>
                      </a:lnTo>
                      <a:lnTo>
                        <a:pt x="4663" y="1416"/>
                      </a:lnTo>
                      <a:lnTo>
                        <a:pt x="4579" y="1461"/>
                      </a:lnTo>
                      <a:lnTo>
                        <a:pt x="4492" y="1503"/>
                      </a:lnTo>
                      <a:lnTo>
                        <a:pt x="4406" y="1540"/>
                      </a:lnTo>
                      <a:lnTo>
                        <a:pt x="4321" y="1571"/>
                      </a:lnTo>
                      <a:lnTo>
                        <a:pt x="4239" y="1596"/>
                      </a:lnTo>
                      <a:lnTo>
                        <a:pt x="4163" y="1612"/>
                      </a:lnTo>
                      <a:lnTo>
                        <a:pt x="4093" y="1620"/>
                      </a:lnTo>
                      <a:lnTo>
                        <a:pt x="4033" y="1616"/>
                      </a:lnTo>
                      <a:lnTo>
                        <a:pt x="3983" y="1602"/>
                      </a:lnTo>
                      <a:lnTo>
                        <a:pt x="3945" y="1574"/>
                      </a:lnTo>
                      <a:lnTo>
                        <a:pt x="3922" y="1532"/>
                      </a:lnTo>
                      <a:lnTo>
                        <a:pt x="3916" y="1475"/>
                      </a:lnTo>
                      <a:lnTo>
                        <a:pt x="3927" y="1401"/>
                      </a:lnTo>
                      <a:lnTo>
                        <a:pt x="3958" y="1310"/>
                      </a:lnTo>
                      <a:lnTo>
                        <a:pt x="4070" y="1533"/>
                      </a:lnTo>
                      <a:lnTo>
                        <a:pt x="4056" y="1486"/>
                      </a:lnTo>
                      <a:lnTo>
                        <a:pt x="4047" y="1437"/>
                      </a:lnTo>
                      <a:lnTo>
                        <a:pt x="4043" y="1387"/>
                      </a:lnTo>
                      <a:lnTo>
                        <a:pt x="4043" y="1335"/>
                      </a:lnTo>
                      <a:lnTo>
                        <a:pt x="4047" y="128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6" name="Freeform 5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390 w 15409"/>
                    <a:gd name="T1" fmla="*/ 1357 h 14168"/>
                    <a:gd name="T2" fmla="*/ 5390 w 15409"/>
                    <a:gd name="T3" fmla="*/ 1300 h 14168"/>
                    <a:gd name="T4" fmla="*/ 5395 w 15409"/>
                    <a:gd name="T5" fmla="*/ 1242 h 14168"/>
                    <a:gd name="T6" fmla="*/ 5404 w 15409"/>
                    <a:gd name="T7" fmla="*/ 1184 h 14168"/>
                    <a:gd name="T8" fmla="*/ 5416 w 15409"/>
                    <a:gd name="T9" fmla="*/ 1125 h 14168"/>
                    <a:gd name="T10" fmla="*/ 5433 w 15409"/>
                    <a:gd name="T11" fmla="*/ 1066 h 14168"/>
                    <a:gd name="T12" fmla="*/ 5452 w 15409"/>
                    <a:gd name="T13" fmla="*/ 1008 h 14168"/>
                    <a:gd name="T14" fmla="*/ 5474 w 15409"/>
                    <a:gd name="T15" fmla="*/ 950 h 14168"/>
                    <a:gd name="T16" fmla="*/ 5499 w 15409"/>
                    <a:gd name="T17" fmla="*/ 894 h 14168"/>
                    <a:gd name="T18" fmla="*/ 5525 w 15409"/>
                    <a:gd name="T19" fmla="*/ 839 h 14168"/>
                    <a:gd name="T20" fmla="*/ 5554 w 15409"/>
                    <a:gd name="T21" fmla="*/ 786 h 14168"/>
                    <a:gd name="T22" fmla="*/ 5584 w 15409"/>
                    <a:gd name="T23" fmla="*/ 735 h 14168"/>
                    <a:gd name="T24" fmla="*/ 5616 w 15409"/>
                    <a:gd name="T25" fmla="*/ 686 h 14168"/>
                    <a:gd name="T26" fmla="*/ 5648 w 15409"/>
                    <a:gd name="T27" fmla="*/ 640 h 14168"/>
                    <a:gd name="T28" fmla="*/ 5682 w 15409"/>
                    <a:gd name="T29" fmla="*/ 597 h 14168"/>
                    <a:gd name="T30" fmla="*/ 5715 w 15409"/>
                    <a:gd name="T31" fmla="*/ 557 h 14168"/>
                    <a:gd name="T32" fmla="*/ 5795 w 15409"/>
                    <a:gd name="T33" fmla="*/ 476 h 14168"/>
                    <a:gd name="T34" fmla="*/ 5874 w 15409"/>
                    <a:gd name="T35" fmla="*/ 409 h 14168"/>
                    <a:gd name="T36" fmla="*/ 5953 w 15409"/>
                    <a:gd name="T37" fmla="*/ 354 h 14168"/>
                    <a:gd name="T38" fmla="*/ 6030 w 15409"/>
                    <a:gd name="T39" fmla="*/ 312 h 14168"/>
                    <a:gd name="T40" fmla="*/ 6105 w 15409"/>
                    <a:gd name="T41" fmla="*/ 282 h 14168"/>
                    <a:gd name="T42" fmla="*/ 6176 w 15409"/>
                    <a:gd name="T43" fmla="*/ 263 h 14168"/>
                    <a:gd name="T44" fmla="*/ 6243 w 15409"/>
                    <a:gd name="T45" fmla="*/ 256 h 14168"/>
                    <a:gd name="T46" fmla="*/ 6304 w 15409"/>
                    <a:gd name="T47" fmla="*/ 259 h 14168"/>
                    <a:gd name="T48" fmla="*/ 6360 w 15409"/>
                    <a:gd name="T49" fmla="*/ 272 h 14168"/>
                    <a:gd name="T50" fmla="*/ 6408 w 15409"/>
                    <a:gd name="T51" fmla="*/ 296 h 14168"/>
                    <a:gd name="T52" fmla="*/ 6449 w 15409"/>
                    <a:gd name="T53" fmla="*/ 329 h 14168"/>
                    <a:gd name="T54" fmla="*/ 6482 w 15409"/>
                    <a:gd name="T55" fmla="*/ 371 h 14168"/>
                    <a:gd name="T56" fmla="*/ 6504 w 15409"/>
                    <a:gd name="T57" fmla="*/ 421 h 14168"/>
                    <a:gd name="T58" fmla="*/ 6517 w 15409"/>
                    <a:gd name="T59" fmla="*/ 479 h 14168"/>
                    <a:gd name="T60" fmla="*/ 6518 w 15409"/>
                    <a:gd name="T61" fmla="*/ 545 h 14168"/>
                    <a:gd name="T62" fmla="*/ 6508 w 15409"/>
                    <a:gd name="T63" fmla="*/ 619 h 14168"/>
                    <a:gd name="T64" fmla="*/ 6484 w 15409"/>
                    <a:gd name="T65" fmla="*/ 699 h 14168"/>
                    <a:gd name="T66" fmla="*/ 6447 w 15409"/>
                    <a:gd name="T67" fmla="*/ 785 h 14168"/>
                    <a:gd name="T68" fmla="*/ 6395 w 15409"/>
                    <a:gd name="T69" fmla="*/ 878 h 14168"/>
                    <a:gd name="T70" fmla="*/ 6328 w 15409"/>
                    <a:gd name="T71" fmla="*/ 975 h 14168"/>
                    <a:gd name="T72" fmla="*/ 6290 w 15409"/>
                    <a:gd name="T73" fmla="*/ 1029 h 14168"/>
                    <a:gd name="T74" fmla="*/ 6244 w 15409"/>
                    <a:gd name="T75" fmla="*/ 1088 h 14168"/>
                    <a:gd name="T76" fmla="*/ 6190 w 15409"/>
                    <a:gd name="T77" fmla="*/ 1151 h 14168"/>
                    <a:gd name="T78" fmla="*/ 6129 w 15409"/>
                    <a:gd name="T79" fmla="*/ 1216 h 14168"/>
                    <a:gd name="T80" fmla="*/ 6064 w 15409"/>
                    <a:gd name="T81" fmla="*/ 1281 h 14168"/>
                    <a:gd name="T82" fmla="*/ 5995 w 15409"/>
                    <a:gd name="T83" fmla="*/ 1346 h 14168"/>
                    <a:gd name="T84" fmla="*/ 5923 w 15409"/>
                    <a:gd name="T85" fmla="*/ 1408 h 14168"/>
                    <a:gd name="T86" fmla="*/ 5849 w 15409"/>
                    <a:gd name="T87" fmla="*/ 1465 h 14168"/>
                    <a:gd name="T88" fmla="*/ 5775 w 15409"/>
                    <a:gd name="T89" fmla="*/ 1517 h 14168"/>
                    <a:gd name="T90" fmla="*/ 5701 w 15409"/>
                    <a:gd name="T91" fmla="*/ 1561 h 14168"/>
                    <a:gd name="T92" fmla="*/ 5629 w 15409"/>
                    <a:gd name="T93" fmla="*/ 1596 h 14168"/>
                    <a:gd name="T94" fmla="*/ 5559 w 15409"/>
                    <a:gd name="T95" fmla="*/ 1620 h 14168"/>
                    <a:gd name="T96" fmla="*/ 5494 w 15409"/>
                    <a:gd name="T97" fmla="*/ 1631 h 14168"/>
                    <a:gd name="T98" fmla="*/ 5434 w 15409"/>
                    <a:gd name="T99" fmla="*/ 1629 h 14168"/>
                    <a:gd name="T100" fmla="*/ 5379 w 15409"/>
                    <a:gd name="T101" fmla="*/ 1611 h 14168"/>
                    <a:gd name="T102" fmla="*/ 5333 w 15409"/>
                    <a:gd name="T103" fmla="*/ 1575 h 14168"/>
                    <a:gd name="T104" fmla="*/ 5294 w 15409"/>
                    <a:gd name="T105" fmla="*/ 1520 h 14168"/>
                    <a:gd name="T106" fmla="*/ 5265 w 15409"/>
                    <a:gd name="T107" fmla="*/ 1445 h 14168"/>
                    <a:gd name="T108" fmla="*/ 5247 w 15409"/>
                    <a:gd name="T109" fmla="*/ 1348 h 14168"/>
                    <a:gd name="T110" fmla="*/ 5241 w 15409"/>
                    <a:gd name="T111" fmla="*/ 1226 h 14168"/>
                    <a:gd name="T112" fmla="*/ 5464 w 15409"/>
                    <a:gd name="T113" fmla="*/ 1617 h 14168"/>
                    <a:gd name="T114" fmla="*/ 5438 w 15409"/>
                    <a:gd name="T115" fmla="*/ 1570 h 14168"/>
                    <a:gd name="T116" fmla="*/ 5418 w 15409"/>
                    <a:gd name="T117" fmla="*/ 1520 h 14168"/>
                    <a:gd name="T118" fmla="*/ 5403 w 15409"/>
                    <a:gd name="T119" fmla="*/ 1467 h 14168"/>
                    <a:gd name="T120" fmla="*/ 5394 w 15409"/>
                    <a:gd name="T121" fmla="*/ 1413 h 14168"/>
                    <a:gd name="T122" fmla="*/ 5390 w 15409"/>
                    <a:gd name="T123" fmla="*/ 1357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5390" y="1357"/>
                      </a:moveTo>
                      <a:lnTo>
                        <a:pt x="5390" y="1300"/>
                      </a:lnTo>
                      <a:lnTo>
                        <a:pt x="5395" y="1242"/>
                      </a:lnTo>
                      <a:lnTo>
                        <a:pt x="5404" y="1184"/>
                      </a:lnTo>
                      <a:lnTo>
                        <a:pt x="5416" y="1125"/>
                      </a:lnTo>
                      <a:lnTo>
                        <a:pt x="5433" y="1066"/>
                      </a:lnTo>
                      <a:lnTo>
                        <a:pt x="5452" y="1008"/>
                      </a:lnTo>
                      <a:lnTo>
                        <a:pt x="5474" y="950"/>
                      </a:lnTo>
                      <a:lnTo>
                        <a:pt x="5499" y="894"/>
                      </a:lnTo>
                      <a:lnTo>
                        <a:pt x="5525" y="839"/>
                      </a:lnTo>
                      <a:lnTo>
                        <a:pt x="5554" y="786"/>
                      </a:lnTo>
                      <a:lnTo>
                        <a:pt x="5584" y="735"/>
                      </a:lnTo>
                      <a:lnTo>
                        <a:pt x="5616" y="686"/>
                      </a:lnTo>
                      <a:lnTo>
                        <a:pt x="5648" y="640"/>
                      </a:lnTo>
                      <a:lnTo>
                        <a:pt x="5682" y="597"/>
                      </a:lnTo>
                      <a:lnTo>
                        <a:pt x="5715" y="557"/>
                      </a:lnTo>
                      <a:lnTo>
                        <a:pt x="5795" y="476"/>
                      </a:lnTo>
                      <a:lnTo>
                        <a:pt x="5874" y="409"/>
                      </a:lnTo>
                      <a:lnTo>
                        <a:pt x="5953" y="354"/>
                      </a:lnTo>
                      <a:lnTo>
                        <a:pt x="6030" y="312"/>
                      </a:lnTo>
                      <a:lnTo>
                        <a:pt x="6105" y="282"/>
                      </a:lnTo>
                      <a:lnTo>
                        <a:pt x="6176" y="263"/>
                      </a:lnTo>
                      <a:lnTo>
                        <a:pt x="6243" y="256"/>
                      </a:lnTo>
                      <a:lnTo>
                        <a:pt x="6304" y="259"/>
                      </a:lnTo>
                      <a:lnTo>
                        <a:pt x="6360" y="272"/>
                      </a:lnTo>
                      <a:lnTo>
                        <a:pt x="6408" y="296"/>
                      </a:lnTo>
                      <a:lnTo>
                        <a:pt x="6449" y="329"/>
                      </a:lnTo>
                      <a:lnTo>
                        <a:pt x="6482" y="371"/>
                      </a:lnTo>
                      <a:lnTo>
                        <a:pt x="6504" y="421"/>
                      </a:lnTo>
                      <a:lnTo>
                        <a:pt x="6517" y="479"/>
                      </a:lnTo>
                      <a:lnTo>
                        <a:pt x="6518" y="545"/>
                      </a:lnTo>
                      <a:lnTo>
                        <a:pt x="6508" y="619"/>
                      </a:lnTo>
                      <a:lnTo>
                        <a:pt x="6484" y="699"/>
                      </a:lnTo>
                      <a:lnTo>
                        <a:pt x="6447" y="785"/>
                      </a:lnTo>
                      <a:lnTo>
                        <a:pt x="6395" y="878"/>
                      </a:lnTo>
                      <a:lnTo>
                        <a:pt x="6328" y="975"/>
                      </a:lnTo>
                      <a:lnTo>
                        <a:pt x="6290" y="1029"/>
                      </a:lnTo>
                      <a:lnTo>
                        <a:pt x="6244" y="1088"/>
                      </a:lnTo>
                      <a:lnTo>
                        <a:pt x="6190" y="1151"/>
                      </a:lnTo>
                      <a:lnTo>
                        <a:pt x="6129" y="1216"/>
                      </a:lnTo>
                      <a:lnTo>
                        <a:pt x="6064" y="1281"/>
                      </a:lnTo>
                      <a:lnTo>
                        <a:pt x="5995" y="1346"/>
                      </a:lnTo>
                      <a:lnTo>
                        <a:pt x="5923" y="1408"/>
                      </a:lnTo>
                      <a:lnTo>
                        <a:pt x="5849" y="1465"/>
                      </a:lnTo>
                      <a:lnTo>
                        <a:pt x="5775" y="1517"/>
                      </a:lnTo>
                      <a:lnTo>
                        <a:pt x="5701" y="1561"/>
                      </a:lnTo>
                      <a:lnTo>
                        <a:pt x="5629" y="1596"/>
                      </a:lnTo>
                      <a:lnTo>
                        <a:pt x="5559" y="1620"/>
                      </a:lnTo>
                      <a:lnTo>
                        <a:pt x="5494" y="1631"/>
                      </a:lnTo>
                      <a:lnTo>
                        <a:pt x="5434" y="1629"/>
                      </a:lnTo>
                      <a:lnTo>
                        <a:pt x="5379" y="1611"/>
                      </a:lnTo>
                      <a:lnTo>
                        <a:pt x="5333" y="1575"/>
                      </a:lnTo>
                      <a:lnTo>
                        <a:pt x="5294" y="1520"/>
                      </a:lnTo>
                      <a:lnTo>
                        <a:pt x="5265" y="1445"/>
                      </a:lnTo>
                      <a:lnTo>
                        <a:pt x="5247" y="1348"/>
                      </a:lnTo>
                      <a:lnTo>
                        <a:pt x="5241" y="1226"/>
                      </a:lnTo>
                      <a:lnTo>
                        <a:pt x="5464" y="1617"/>
                      </a:lnTo>
                      <a:lnTo>
                        <a:pt x="5438" y="1570"/>
                      </a:lnTo>
                      <a:lnTo>
                        <a:pt x="5418" y="1520"/>
                      </a:lnTo>
                      <a:lnTo>
                        <a:pt x="5403" y="1467"/>
                      </a:lnTo>
                      <a:lnTo>
                        <a:pt x="5394" y="1413"/>
                      </a:lnTo>
                      <a:lnTo>
                        <a:pt x="5390" y="1357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7" name="Freeform 5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288 w 15409"/>
                    <a:gd name="T1" fmla="*/ 384 h 14168"/>
                    <a:gd name="T2" fmla="*/ 7267 w 15409"/>
                    <a:gd name="T3" fmla="*/ 344 h 14168"/>
                    <a:gd name="T4" fmla="*/ 7272 w 15409"/>
                    <a:gd name="T5" fmla="*/ 328 h 14168"/>
                    <a:gd name="T6" fmla="*/ 7284 w 15409"/>
                    <a:gd name="T7" fmla="*/ 292 h 14168"/>
                    <a:gd name="T8" fmla="*/ 7299 w 15409"/>
                    <a:gd name="T9" fmla="*/ 258 h 14168"/>
                    <a:gd name="T10" fmla="*/ 7315 w 15409"/>
                    <a:gd name="T11" fmla="*/ 226 h 14168"/>
                    <a:gd name="T12" fmla="*/ 7334 w 15409"/>
                    <a:gd name="T13" fmla="*/ 196 h 14168"/>
                    <a:gd name="T14" fmla="*/ 7355 w 15409"/>
                    <a:gd name="T15" fmla="*/ 168 h 14168"/>
                    <a:gd name="T16" fmla="*/ 7377 w 15409"/>
                    <a:gd name="T17" fmla="*/ 142 h 14168"/>
                    <a:gd name="T18" fmla="*/ 7402 w 15409"/>
                    <a:gd name="T19" fmla="*/ 118 h 14168"/>
                    <a:gd name="T20" fmla="*/ 7428 w 15409"/>
                    <a:gd name="T21" fmla="*/ 96 h 14168"/>
                    <a:gd name="T22" fmla="*/ 7455 w 15409"/>
                    <a:gd name="T23" fmla="*/ 76 h 14168"/>
                    <a:gd name="T24" fmla="*/ 7484 w 15409"/>
                    <a:gd name="T25" fmla="*/ 59 h 14168"/>
                    <a:gd name="T26" fmla="*/ 7515 w 15409"/>
                    <a:gd name="T27" fmla="*/ 43 h 14168"/>
                    <a:gd name="T28" fmla="*/ 7546 w 15409"/>
                    <a:gd name="T29" fmla="*/ 30 h 14168"/>
                    <a:gd name="T30" fmla="*/ 7579 w 15409"/>
                    <a:gd name="T31" fmla="*/ 19 h 14168"/>
                    <a:gd name="T32" fmla="*/ 7614 w 15409"/>
                    <a:gd name="T33" fmla="*/ 11 h 14168"/>
                    <a:gd name="T34" fmla="*/ 7649 w 15409"/>
                    <a:gd name="T35" fmla="*/ 4 h 14168"/>
                    <a:gd name="T36" fmla="*/ 7685 w 15409"/>
                    <a:gd name="T37" fmla="*/ 1 h 14168"/>
                    <a:gd name="T38" fmla="*/ 7722 w 15409"/>
                    <a:gd name="T39" fmla="*/ 0 h 14168"/>
                    <a:gd name="T40" fmla="*/ 7841 w 15409"/>
                    <a:gd name="T41" fmla="*/ 17 h 14168"/>
                    <a:gd name="T42" fmla="*/ 7932 w 15409"/>
                    <a:gd name="T43" fmla="*/ 44 h 14168"/>
                    <a:gd name="T44" fmla="*/ 7996 w 15409"/>
                    <a:gd name="T45" fmla="*/ 79 h 14168"/>
                    <a:gd name="T46" fmla="*/ 8037 w 15409"/>
                    <a:gd name="T47" fmla="*/ 120 h 14168"/>
                    <a:gd name="T48" fmla="*/ 8056 w 15409"/>
                    <a:gd name="T49" fmla="*/ 165 h 14168"/>
                    <a:gd name="T50" fmla="*/ 8055 w 15409"/>
                    <a:gd name="T51" fmla="*/ 213 h 14168"/>
                    <a:gd name="T52" fmla="*/ 8038 w 15409"/>
                    <a:gd name="T53" fmla="*/ 263 h 14168"/>
                    <a:gd name="T54" fmla="*/ 8005 w 15409"/>
                    <a:gd name="T55" fmla="*/ 312 h 14168"/>
                    <a:gd name="T56" fmla="*/ 7960 w 15409"/>
                    <a:gd name="T57" fmla="*/ 360 h 14168"/>
                    <a:gd name="T58" fmla="*/ 7904 w 15409"/>
                    <a:gd name="T59" fmla="*/ 404 h 14168"/>
                    <a:gd name="T60" fmla="*/ 7839 w 15409"/>
                    <a:gd name="T61" fmla="*/ 443 h 14168"/>
                    <a:gd name="T62" fmla="*/ 7768 w 15409"/>
                    <a:gd name="T63" fmla="*/ 475 h 14168"/>
                    <a:gd name="T64" fmla="*/ 7694 w 15409"/>
                    <a:gd name="T65" fmla="*/ 500 h 14168"/>
                    <a:gd name="T66" fmla="*/ 7618 w 15409"/>
                    <a:gd name="T67" fmla="*/ 514 h 14168"/>
                    <a:gd name="T68" fmla="*/ 7542 w 15409"/>
                    <a:gd name="T69" fmla="*/ 517 h 14168"/>
                    <a:gd name="T70" fmla="*/ 7469 w 15409"/>
                    <a:gd name="T71" fmla="*/ 507 h 14168"/>
                    <a:gd name="T72" fmla="*/ 7401 w 15409"/>
                    <a:gd name="T73" fmla="*/ 483 h 14168"/>
                    <a:gd name="T74" fmla="*/ 7340 w 15409"/>
                    <a:gd name="T75" fmla="*/ 442 h 14168"/>
                    <a:gd name="T76" fmla="*/ 7288 w 15409"/>
                    <a:gd name="T77" fmla="*/ 38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409" h="14168">
                      <a:moveTo>
                        <a:pt x="7288" y="384"/>
                      </a:moveTo>
                      <a:lnTo>
                        <a:pt x="7267" y="344"/>
                      </a:lnTo>
                      <a:lnTo>
                        <a:pt x="7272" y="328"/>
                      </a:lnTo>
                      <a:lnTo>
                        <a:pt x="7284" y="292"/>
                      </a:lnTo>
                      <a:lnTo>
                        <a:pt x="7299" y="258"/>
                      </a:lnTo>
                      <a:lnTo>
                        <a:pt x="7315" y="226"/>
                      </a:lnTo>
                      <a:lnTo>
                        <a:pt x="7334" y="196"/>
                      </a:lnTo>
                      <a:lnTo>
                        <a:pt x="7355" y="168"/>
                      </a:lnTo>
                      <a:lnTo>
                        <a:pt x="7377" y="142"/>
                      </a:lnTo>
                      <a:lnTo>
                        <a:pt x="7402" y="118"/>
                      </a:lnTo>
                      <a:lnTo>
                        <a:pt x="7428" y="96"/>
                      </a:lnTo>
                      <a:lnTo>
                        <a:pt x="7455" y="76"/>
                      </a:lnTo>
                      <a:lnTo>
                        <a:pt x="7484" y="59"/>
                      </a:lnTo>
                      <a:lnTo>
                        <a:pt x="7515" y="43"/>
                      </a:lnTo>
                      <a:lnTo>
                        <a:pt x="7546" y="30"/>
                      </a:lnTo>
                      <a:lnTo>
                        <a:pt x="7579" y="19"/>
                      </a:lnTo>
                      <a:lnTo>
                        <a:pt x="7614" y="11"/>
                      </a:lnTo>
                      <a:lnTo>
                        <a:pt x="7649" y="4"/>
                      </a:lnTo>
                      <a:lnTo>
                        <a:pt x="7685" y="1"/>
                      </a:lnTo>
                      <a:lnTo>
                        <a:pt x="7722" y="0"/>
                      </a:lnTo>
                      <a:lnTo>
                        <a:pt x="7841" y="17"/>
                      </a:lnTo>
                      <a:lnTo>
                        <a:pt x="7932" y="44"/>
                      </a:lnTo>
                      <a:lnTo>
                        <a:pt x="7996" y="79"/>
                      </a:lnTo>
                      <a:lnTo>
                        <a:pt x="8037" y="120"/>
                      </a:lnTo>
                      <a:lnTo>
                        <a:pt x="8056" y="165"/>
                      </a:lnTo>
                      <a:lnTo>
                        <a:pt x="8055" y="213"/>
                      </a:lnTo>
                      <a:lnTo>
                        <a:pt x="8038" y="263"/>
                      </a:lnTo>
                      <a:lnTo>
                        <a:pt x="8005" y="312"/>
                      </a:lnTo>
                      <a:lnTo>
                        <a:pt x="7960" y="360"/>
                      </a:lnTo>
                      <a:lnTo>
                        <a:pt x="7904" y="404"/>
                      </a:lnTo>
                      <a:lnTo>
                        <a:pt x="7839" y="443"/>
                      </a:lnTo>
                      <a:lnTo>
                        <a:pt x="7768" y="475"/>
                      </a:lnTo>
                      <a:lnTo>
                        <a:pt x="7694" y="500"/>
                      </a:lnTo>
                      <a:lnTo>
                        <a:pt x="7618" y="514"/>
                      </a:lnTo>
                      <a:lnTo>
                        <a:pt x="7542" y="517"/>
                      </a:lnTo>
                      <a:lnTo>
                        <a:pt x="7469" y="507"/>
                      </a:lnTo>
                      <a:lnTo>
                        <a:pt x="7401" y="483"/>
                      </a:lnTo>
                      <a:lnTo>
                        <a:pt x="7340" y="442"/>
                      </a:lnTo>
                      <a:lnTo>
                        <a:pt x="7288" y="38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8" name="Freeform 5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248 w 15409"/>
                    <a:gd name="T1" fmla="*/ 306 h 14168"/>
                    <a:gd name="T2" fmla="*/ 7267 w 15409"/>
                    <a:gd name="T3" fmla="*/ 344 h 14168"/>
                    <a:gd name="T4" fmla="*/ 7261 w 15409"/>
                    <a:gd name="T5" fmla="*/ 366 h 14168"/>
                    <a:gd name="T6" fmla="*/ 7253 w 15409"/>
                    <a:gd name="T7" fmla="*/ 405 h 14168"/>
                    <a:gd name="T8" fmla="*/ 7248 w 15409"/>
                    <a:gd name="T9" fmla="*/ 446 h 14168"/>
                    <a:gd name="T10" fmla="*/ 7248 w 15409"/>
                    <a:gd name="T11" fmla="*/ 30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409" h="14168">
                      <a:moveTo>
                        <a:pt x="7248" y="306"/>
                      </a:moveTo>
                      <a:lnTo>
                        <a:pt x="7267" y="344"/>
                      </a:lnTo>
                      <a:lnTo>
                        <a:pt x="7261" y="366"/>
                      </a:lnTo>
                      <a:lnTo>
                        <a:pt x="7253" y="405"/>
                      </a:lnTo>
                      <a:lnTo>
                        <a:pt x="7248" y="446"/>
                      </a:lnTo>
                      <a:lnTo>
                        <a:pt x="7248" y="30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59" name="Freeform 5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8336 w 15409"/>
                    <a:gd name="T1" fmla="*/ 529 h 14168"/>
                    <a:gd name="T2" fmla="*/ 8363 w 15409"/>
                    <a:gd name="T3" fmla="*/ 306 h 14168"/>
                    <a:gd name="T4" fmla="*/ 8359 w 15409"/>
                    <a:gd name="T5" fmla="*/ 338 h 14168"/>
                    <a:gd name="T6" fmla="*/ 8356 w 15409"/>
                    <a:gd name="T7" fmla="*/ 376 h 14168"/>
                    <a:gd name="T8" fmla="*/ 8353 w 15409"/>
                    <a:gd name="T9" fmla="*/ 418 h 14168"/>
                    <a:gd name="T10" fmla="*/ 8352 w 15409"/>
                    <a:gd name="T11" fmla="*/ 463 h 14168"/>
                    <a:gd name="T12" fmla="*/ 8352 w 15409"/>
                    <a:gd name="T13" fmla="*/ 508 h 14168"/>
                    <a:gd name="T14" fmla="*/ 8336 w 15409"/>
                    <a:gd name="T15" fmla="*/ 52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409" h="14168">
                      <a:moveTo>
                        <a:pt x="8336" y="529"/>
                      </a:moveTo>
                      <a:lnTo>
                        <a:pt x="8363" y="306"/>
                      </a:lnTo>
                      <a:lnTo>
                        <a:pt x="8359" y="338"/>
                      </a:lnTo>
                      <a:lnTo>
                        <a:pt x="8356" y="376"/>
                      </a:lnTo>
                      <a:lnTo>
                        <a:pt x="8353" y="418"/>
                      </a:lnTo>
                      <a:lnTo>
                        <a:pt x="8352" y="463"/>
                      </a:lnTo>
                      <a:lnTo>
                        <a:pt x="8352" y="508"/>
                      </a:lnTo>
                      <a:lnTo>
                        <a:pt x="8336" y="529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0" name="Freeform 5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211 w 15409"/>
                    <a:gd name="T1" fmla="*/ 998 h 14168"/>
                    <a:gd name="T2" fmla="*/ 11233 w 15409"/>
                    <a:gd name="T3" fmla="*/ 958 h 14168"/>
                    <a:gd name="T4" fmla="*/ 11262 w 15409"/>
                    <a:gd name="T5" fmla="*/ 922 h 14168"/>
                    <a:gd name="T6" fmla="*/ 11294 w 15409"/>
                    <a:gd name="T7" fmla="*/ 890 h 14168"/>
                    <a:gd name="T8" fmla="*/ 11331 w 15409"/>
                    <a:gd name="T9" fmla="*/ 861 h 14168"/>
                    <a:gd name="T10" fmla="*/ 11372 w 15409"/>
                    <a:gd name="T11" fmla="*/ 836 h 14168"/>
                    <a:gd name="T12" fmla="*/ 11416 w 15409"/>
                    <a:gd name="T13" fmla="*/ 815 h 14168"/>
                    <a:gd name="T14" fmla="*/ 11462 w 15409"/>
                    <a:gd name="T15" fmla="*/ 798 h 14168"/>
                    <a:gd name="T16" fmla="*/ 11510 w 15409"/>
                    <a:gd name="T17" fmla="*/ 784 h 14168"/>
                    <a:gd name="T18" fmla="*/ 11559 w 15409"/>
                    <a:gd name="T19" fmla="*/ 773 h 14168"/>
                    <a:gd name="T20" fmla="*/ 11609 w 15409"/>
                    <a:gd name="T21" fmla="*/ 766 h 14168"/>
                    <a:gd name="T22" fmla="*/ 11659 w 15409"/>
                    <a:gd name="T23" fmla="*/ 763 h 14168"/>
                    <a:gd name="T24" fmla="*/ 11709 w 15409"/>
                    <a:gd name="T25" fmla="*/ 762 h 14168"/>
                    <a:gd name="T26" fmla="*/ 11758 w 15409"/>
                    <a:gd name="T27" fmla="*/ 765 h 14168"/>
                    <a:gd name="T28" fmla="*/ 11805 w 15409"/>
                    <a:gd name="T29" fmla="*/ 771 h 14168"/>
                    <a:gd name="T30" fmla="*/ 11850 w 15409"/>
                    <a:gd name="T31" fmla="*/ 781 h 14168"/>
                    <a:gd name="T32" fmla="*/ 11893 w 15409"/>
                    <a:gd name="T33" fmla="*/ 793 h 14168"/>
                    <a:gd name="T34" fmla="*/ 11932 w 15409"/>
                    <a:gd name="T35" fmla="*/ 808 h 14168"/>
                    <a:gd name="T36" fmla="*/ 11973 w 15409"/>
                    <a:gd name="T37" fmla="*/ 835 h 14168"/>
                    <a:gd name="T38" fmla="*/ 12012 w 15409"/>
                    <a:gd name="T39" fmla="*/ 866 h 14168"/>
                    <a:gd name="T40" fmla="*/ 12049 w 15409"/>
                    <a:gd name="T41" fmla="*/ 900 h 14168"/>
                    <a:gd name="T42" fmla="*/ 12083 w 15409"/>
                    <a:gd name="T43" fmla="*/ 937 h 14168"/>
                    <a:gd name="T44" fmla="*/ 12115 w 15409"/>
                    <a:gd name="T45" fmla="*/ 977 h 14168"/>
                    <a:gd name="T46" fmla="*/ 12143 w 15409"/>
                    <a:gd name="T47" fmla="*/ 1018 h 14168"/>
                    <a:gd name="T48" fmla="*/ 12168 w 15409"/>
                    <a:gd name="T49" fmla="*/ 1061 h 14168"/>
                    <a:gd name="T50" fmla="*/ 12190 w 15409"/>
                    <a:gd name="T51" fmla="*/ 1105 h 14168"/>
                    <a:gd name="T52" fmla="*/ 12208 w 15409"/>
                    <a:gd name="T53" fmla="*/ 1150 h 14168"/>
                    <a:gd name="T54" fmla="*/ 12221 w 15409"/>
                    <a:gd name="T55" fmla="*/ 1195 h 14168"/>
                    <a:gd name="T56" fmla="*/ 12231 w 15409"/>
                    <a:gd name="T57" fmla="*/ 1240 h 14168"/>
                    <a:gd name="T58" fmla="*/ 12235 w 15409"/>
                    <a:gd name="T59" fmla="*/ 1284 h 14168"/>
                    <a:gd name="T60" fmla="*/ 12235 w 15409"/>
                    <a:gd name="T61" fmla="*/ 1327 h 14168"/>
                    <a:gd name="T62" fmla="*/ 12229 w 15409"/>
                    <a:gd name="T63" fmla="*/ 1369 h 14168"/>
                    <a:gd name="T64" fmla="*/ 12218 w 15409"/>
                    <a:gd name="T65" fmla="*/ 1408 h 14168"/>
                    <a:gd name="T66" fmla="*/ 12201 w 15409"/>
                    <a:gd name="T67" fmla="*/ 1445 h 14168"/>
                    <a:gd name="T68" fmla="*/ 12179 w 15409"/>
                    <a:gd name="T69" fmla="*/ 1480 h 14168"/>
                    <a:gd name="T70" fmla="*/ 12149 w 15409"/>
                    <a:gd name="T71" fmla="*/ 1511 h 14168"/>
                    <a:gd name="T72" fmla="*/ 12114 w 15409"/>
                    <a:gd name="T73" fmla="*/ 1538 h 14168"/>
                    <a:gd name="T74" fmla="*/ 12071 w 15409"/>
                    <a:gd name="T75" fmla="*/ 1561 h 14168"/>
                    <a:gd name="T76" fmla="*/ 12017 w 15409"/>
                    <a:gd name="T77" fmla="*/ 1578 h 14168"/>
                    <a:gd name="T78" fmla="*/ 11963 w 15409"/>
                    <a:gd name="T79" fmla="*/ 1587 h 14168"/>
                    <a:gd name="T80" fmla="*/ 11909 w 15409"/>
                    <a:gd name="T81" fmla="*/ 1589 h 14168"/>
                    <a:gd name="T82" fmla="*/ 11855 w 15409"/>
                    <a:gd name="T83" fmla="*/ 1584 h 14168"/>
                    <a:gd name="T84" fmla="*/ 11802 w 15409"/>
                    <a:gd name="T85" fmla="*/ 1573 h 14168"/>
                    <a:gd name="T86" fmla="*/ 11750 w 15409"/>
                    <a:gd name="T87" fmla="*/ 1556 h 14168"/>
                    <a:gd name="T88" fmla="*/ 11699 w 15409"/>
                    <a:gd name="T89" fmla="*/ 1535 h 14168"/>
                    <a:gd name="T90" fmla="*/ 11649 w 15409"/>
                    <a:gd name="T91" fmla="*/ 1509 h 14168"/>
                    <a:gd name="T92" fmla="*/ 11600 w 15409"/>
                    <a:gd name="T93" fmla="*/ 1479 h 14168"/>
                    <a:gd name="T94" fmla="*/ 11552 w 15409"/>
                    <a:gd name="T95" fmla="*/ 1446 h 14168"/>
                    <a:gd name="T96" fmla="*/ 11506 w 15409"/>
                    <a:gd name="T97" fmla="*/ 1410 h 14168"/>
                    <a:gd name="T98" fmla="*/ 11461 w 15409"/>
                    <a:gd name="T99" fmla="*/ 1372 h 14168"/>
                    <a:gd name="T100" fmla="*/ 11418 w 15409"/>
                    <a:gd name="T101" fmla="*/ 1333 h 14168"/>
                    <a:gd name="T102" fmla="*/ 11377 w 15409"/>
                    <a:gd name="T103" fmla="*/ 1292 h 14168"/>
                    <a:gd name="T104" fmla="*/ 11338 w 15409"/>
                    <a:gd name="T105" fmla="*/ 1251 h 14168"/>
                    <a:gd name="T106" fmla="*/ 11301 w 15409"/>
                    <a:gd name="T107" fmla="*/ 1210 h 14168"/>
                    <a:gd name="T108" fmla="*/ 11267 w 15409"/>
                    <a:gd name="T109" fmla="*/ 1170 h 14168"/>
                    <a:gd name="T110" fmla="*/ 11235 w 15409"/>
                    <a:gd name="T111" fmla="*/ 1131 h 14168"/>
                    <a:gd name="T112" fmla="*/ 11206 w 15409"/>
                    <a:gd name="T113" fmla="*/ 1094 h 14168"/>
                    <a:gd name="T114" fmla="*/ 11187 w 15409"/>
                    <a:gd name="T115" fmla="*/ 1070 h 14168"/>
                    <a:gd name="T116" fmla="*/ 11194 w 15409"/>
                    <a:gd name="T117" fmla="*/ 1042 h 14168"/>
                    <a:gd name="T118" fmla="*/ 11211 w 15409"/>
                    <a:gd name="T119" fmla="*/ 99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5409" h="14168">
                      <a:moveTo>
                        <a:pt x="11211" y="998"/>
                      </a:moveTo>
                      <a:lnTo>
                        <a:pt x="11233" y="958"/>
                      </a:lnTo>
                      <a:lnTo>
                        <a:pt x="11262" y="922"/>
                      </a:lnTo>
                      <a:lnTo>
                        <a:pt x="11294" y="890"/>
                      </a:lnTo>
                      <a:lnTo>
                        <a:pt x="11331" y="861"/>
                      </a:lnTo>
                      <a:lnTo>
                        <a:pt x="11372" y="836"/>
                      </a:lnTo>
                      <a:lnTo>
                        <a:pt x="11416" y="815"/>
                      </a:lnTo>
                      <a:lnTo>
                        <a:pt x="11462" y="798"/>
                      </a:lnTo>
                      <a:lnTo>
                        <a:pt x="11510" y="784"/>
                      </a:lnTo>
                      <a:lnTo>
                        <a:pt x="11559" y="773"/>
                      </a:lnTo>
                      <a:lnTo>
                        <a:pt x="11609" y="766"/>
                      </a:lnTo>
                      <a:lnTo>
                        <a:pt x="11659" y="763"/>
                      </a:lnTo>
                      <a:lnTo>
                        <a:pt x="11709" y="762"/>
                      </a:lnTo>
                      <a:lnTo>
                        <a:pt x="11758" y="765"/>
                      </a:lnTo>
                      <a:lnTo>
                        <a:pt x="11805" y="771"/>
                      </a:lnTo>
                      <a:lnTo>
                        <a:pt x="11850" y="781"/>
                      </a:lnTo>
                      <a:lnTo>
                        <a:pt x="11893" y="793"/>
                      </a:lnTo>
                      <a:lnTo>
                        <a:pt x="11932" y="808"/>
                      </a:lnTo>
                      <a:lnTo>
                        <a:pt x="11973" y="835"/>
                      </a:lnTo>
                      <a:lnTo>
                        <a:pt x="12012" y="866"/>
                      </a:lnTo>
                      <a:lnTo>
                        <a:pt x="12049" y="900"/>
                      </a:lnTo>
                      <a:lnTo>
                        <a:pt x="12083" y="937"/>
                      </a:lnTo>
                      <a:lnTo>
                        <a:pt x="12115" y="977"/>
                      </a:lnTo>
                      <a:lnTo>
                        <a:pt x="12143" y="1018"/>
                      </a:lnTo>
                      <a:lnTo>
                        <a:pt x="12168" y="1061"/>
                      </a:lnTo>
                      <a:lnTo>
                        <a:pt x="12190" y="1105"/>
                      </a:lnTo>
                      <a:lnTo>
                        <a:pt x="12208" y="1150"/>
                      </a:lnTo>
                      <a:lnTo>
                        <a:pt x="12221" y="1195"/>
                      </a:lnTo>
                      <a:lnTo>
                        <a:pt x="12231" y="1240"/>
                      </a:lnTo>
                      <a:lnTo>
                        <a:pt x="12235" y="1284"/>
                      </a:lnTo>
                      <a:lnTo>
                        <a:pt x="12235" y="1327"/>
                      </a:lnTo>
                      <a:lnTo>
                        <a:pt x="12229" y="1369"/>
                      </a:lnTo>
                      <a:lnTo>
                        <a:pt x="12218" y="1408"/>
                      </a:lnTo>
                      <a:lnTo>
                        <a:pt x="12201" y="1445"/>
                      </a:lnTo>
                      <a:lnTo>
                        <a:pt x="12179" y="1480"/>
                      </a:lnTo>
                      <a:lnTo>
                        <a:pt x="12149" y="1511"/>
                      </a:lnTo>
                      <a:lnTo>
                        <a:pt x="12114" y="1538"/>
                      </a:lnTo>
                      <a:lnTo>
                        <a:pt x="12071" y="1561"/>
                      </a:lnTo>
                      <a:lnTo>
                        <a:pt x="12017" y="1578"/>
                      </a:lnTo>
                      <a:lnTo>
                        <a:pt x="11963" y="1587"/>
                      </a:lnTo>
                      <a:lnTo>
                        <a:pt x="11909" y="1589"/>
                      </a:lnTo>
                      <a:lnTo>
                        <a:pt x="11855" y="1584"/>
                      </a:lnTo>
                      <a:lnTo>
                        <a:pt x="11802" y="1573"/>
                      </a:lnTo>
                      <a:lnTo>
                        <a:pt x="11750" y="1556"/>
                      </a:lnTo>
                      <a:lnTo>
                        <a:pt x="11699" y="1535"/>
                      </a:lnTo>
                      <a:lnTo>
                        <a:pt x="11649" y="1509"/>
                      </a:lnTo>
                      <a:lnTo>
                        <a:pt x="11600" y="1479"/>
                      </a:lnTo>
                      <a:lnTo>
                        <a:pt x="11552" y="1446"/>
                      </a:lnTo>
                      <a:lnTo>
                        <a:pt x="11506" y="1410"/>
                      </a:lnTo>
                      <a:lnTo>
                        <a:pt x="11461" y="1372"/>
                      </a:lnTo>
                      <a:lnTo>
                        <a:pt x="11418" y="1333"/>
                      </a:lnTo>
                      <a:lnTo>
                        <a:pt x="11377" y="1292"/>
                      </a:lnTo>
                      <a:lnTo>
                        <a:pt x="11338" y="1251"/>
                      </a:lnTo>
                      <a:lnTo>
                        <a:pt x="11301" y="1210"/>
                      </a:lnTo>
                      <a:lnTo>
                        <a:pt x="11267" y="1170"/>
                      </a:lnTo>
                      <a:lnTo>
                        <a:pt x="11235" y="1131"/>
                      </a:lnTo>
                      <a:lnTo>
                        <a:pt x="11206" y="1094"/>
                      </a:lnTo>
                      <a:lnTo>
                        <a:pt x="11187" y="1070"/>
                      </a:lnTo>
                      <a:lnTo>
                        <a:pt x="11194" y="1042"/>
                      </a:lnTo>
                      <a:lnTo>
                        <a:pt x="11211" y="99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1" name="Freeform 5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183 w 15409"/>
                    <a:gd name="T1" fmla="*/ 1090 h 14168"/>
                    <a:gd name="T2" fmla="*/ 11179 w 15409"/>
                    <a:gd name="T3" fmla="*/ 1143 h 14168"/>
                    <a:gd name="T4" fmla="*/ 11179 w 15409"/>
                    <a:gd name="T5" fmla="*/ 1059 h 14168"/>
                    <a:gd name="T6" fmla="*/ 11187 w 15409"/>
                    <a:gd name="T7" fmla="*/ 1070 h 14168"/>
                    <a:gd name="T8" fmla="*/ 11183 w 15409"/>
                    <a:gd name="T9" fmla="*/ 109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09" h="14168">
                      <a:moveTo>
                        <a:pt x="11183" y="1090"/>
                      </a:moveTo>
                      <a:lnTo>
                        <a:pt x="11179" y="1143"/>
                      </a:lnTo>
                      <a:lnTo>
                        <a:pt x="11179" y="1059"/>
                      </a:lnTo>
                      <a:lnTo>
                        <a:pt x="11187" y="1070"/>
                      </a:lnTo>
                      <a:lnTo>
                        <a:pt x="11183" y="109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2" name="Freeform 5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3352 w 15409"/>
                    <a:gd name="T1" fmla="*/ 3982 h 14168"/>
                    <a:gd name="T2" fmla="*/ 13326 w 15409"/>
                    <a:gd name="T3" fmla="*/ 3953 h 14168"/>
                    <a:gd name="T4" fmla="*/ 13304 w 15409"/>
                    <a:gd name="T5" fmla="*/ 3919 h 14168"/>
                    <a:gd name="T6" fmla="*/ 13287 w 15409"/>
                    <a:gd name="T7" fmla="*/ 3882 h 14168"/>
                    <a:gd name="T8" fmla="*/ 13275 w 15409"/>
                    <a:gd name="T9" fmla="*/ 3841 h 14168"/>
                    <a:gd name="T10" fmla="*/ 13267 w 15409"/>
                    <a:gd name="T11" fmla="*/ 3797 h 14168"/>
                    <a:gd name="T12" fmla="*/ 13266 w 15409"/>
                    <a:gd name="T13" fmla="*/ 3751 h 14168"/>
                    <a:gd name="T14" fmla="*/ 13270 w 15409"/>
                    <a:gd name="T15" fmla="*/ 3701 h 14168"/>
                    <a:gd name="T16" fmla="*/ 13281 w 15409"/>
                    <a:gd name="T17" fmla="*/ 3650 h 14168"/>
                    <a:gd name="T18" fmla="*/ 13298 w 15409"/>
                    <a:gd name="T19" fmla="*/ 3596 h 14168"/>
                    <a:gd name="T20" fmla="*/ 13354 w 15409"/>
                    <a:gd name="T21" fmla="*/ 3541 h 14168"/>
                    <a:gd name="T22" fmla="*/ 13409 w 15409"/>
                    <a:gd name="T23" fmla="*/ 3511 h 14168"/>
                    <a:gd name="T24" fmla="*/ 13464 w 15409"/>
                    <a:gd name="T25" fmla="*/ 3490 h 14168"/>
                    <a:gd name="T26" fmla="*/ 13520 w 15409"/>
                    <a:gd name="T27" fmla="*/ 3476 h 14168"/>
                    <a:gd name="T28" fmla="*/ 13574 w 15409"/>
                    <a:gd name="T29" fmla="*/ 3469 h 14168"/>
                    <a:gd name="T30" fmla="*/ 13627 w 15409"/>
                    <a:gd name="T31" fmla="*/ 3469 h 14168"/>
                    <a:gd name="T32" fmla="*/ 13678 w 15409"/>
                    <a:gd name="T33" fmla="*/ 3475 h 14168"/>
                    <a:gd name="T34" fmla="*/ 13727 w 15409"/>
                    <a:gd name="T35" fmla="*/ 3486 h 14168"/>
                    <a:gd name="T36" fmla="*/ 13772 w 15409"/>
                    <a:gd name="T37" fmla="*/ 3503 h 14168"/>
                    <a:gd name="T38" fmla="*/ 13813 w 15409"/>
                    <a:gd name="T39" fmla="*/ 3525 h 14168"/>
                    <a:gd name="T40" fmla="*/ 13849 w 15409"/>
                    <a:gd name="T41" fmla="*/ 3551 h 14168"/>
                    <a:gd name="T42" fmla="*/ 13879 w 15409"/>
                    <a:gd name="T43" fmla="*/ 3581 h 14168"/>
                    <a:gd name="T44" fmla="*/ 13904 w 15409"/>
                    <a:gd name="T45" fmla="*/ 3615 h 14168"/>
                    <a:gd name="T46" fmla="*/ 13922 w 15409"/>
                    <a:gd name="T47" fmla="*/ 3652 h 14168"/>
                    <a:gd name="T48" fmla="*/ 13932 w 15409"/>
                    <a:gd name="T49" fmla="*/ 3691 h 14168"/>
                    <a:gd name="T50" fmla="*/ 13934 w 15409"/>
                    <a:gd name="T51" fmla="*/ 3733 h 14168"/>
                    <a:gd name="T52" fmla="*/ 13927 w 15409"/>
                    <a:gd name="T53" fmla="*/ 3776 h 14168"/>
                    <a:gd name="T54" fmla="*/ 13911 w 15409"/>
                    <a:gd name="T55" fmla="*/ 3821 h 14168"/>
                    <a:gd name="T56" fmla="*/ 13885 w 15409"/>
                    <a:gd name="T57" fmla="*/ 3867 h 14168"/>
                    <a:gd name="T58" fmla="*/ 13848 w 15409"/>
                    <a:gd name="T59" fmla="*/ 3913 h 14168"/>
                    <a:gd name="T60" fmla="*/ 13800 w 15409"/>
                    <a:gd name="T61" fmla="*/ 3959 h 14168"/>
                    <a:gd name="T62" fmla="*/ 13754 w 15409"/>
                    <a:gd name="T63" fmla="*/ 3993 h 14168"/>
                    <a:gd name="T64" fmla="*/ 13708 w 15409"/>
                    <a:gd name="T65" fmla="*/ 4019 h 14168"/>
                    <a:gd name="T66" fmla="*/ 13662 w 15409"/>
                    <a:gd name="T67" fmla="*/ 4039 h 14168"/>
                    <a:gd name="T68" fmla="*/ 13617 w 15409"/>
                    <a:gd name="T69" fmla="*/ 4052 h 14168"/>
                    <a:gd name="T70" fmla="*/ 13573 w 15409"/>
                    <a:gd name="T71" fmla="*/ 4059 h 14168"/>
                    <a:gd name="T72" fmla="*/ 13530 w 15409"/>
                    <a:gd name="T73" fmla="*/ 4060 h 14168"/>
                    <a:gd name="T74" fmla="*/ 13489 w 15409"/>
                    <a:gd name="T75" fmla="*/ 4055 h 14168"/>
                    <a:gd name="T76" fmla="*/ 13451 w 15409"/>
                    <a:gd name="T77" fmla="*/ 4044 h 14168"/>
                    <a:gd name="T78" fmla="*/ 13415 w 15409"/>
                    <a:gd name="T79" fmla="*/ 4028 h 14168"/>
                    <a:gd name="T80" fmla="*/ 13382 w 15409"/>
                    <a:gd name="T81" fmla="*/ 4008 h 14168"/>
                    <a:gd name="T82" fmla="*/ 13352 w 15409"/>
                    <a:gd name="T83" fmla="*/ 398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09" h="14168">
                      <a:moveTo>
                        <a:pt x="13352" y="3982"/>
                      </a:moveTo>
                      <a:lnTo>
                        <a:pt x="13326" y="3953"/>
                      </a:lnTo>
                      <a:lnTo>
                        <a:pt x="13304" y="3919"/>
                      </a:lnTo>
                      <a:lnTo>
                        <a:pt x="13287" y="3882"/>
                      </a:lnTo>
                      <a:lnTo>
                        <a:pt x="13275" y="3841"/>
                      </a:lnTo>
                      <a:lnTo>
                        <a:pt x="13267" y="3797"/>
                      </a:lnTo>
                      <a:lnTo>
                        <a:pt x="13266" y="3751"/>
                      </a:lnTo>
                      <a:lnTo>
                        <a:pt x="13270" y="3701"/>
                      </a:lnTo>
                      <a:lnTo>
                        <a:pt x="13281" y="3650"/>
                      </a:lnTo>
                      <a:lnTo>
                        <a:pt x="13298" y="3596"/>
                      </a:lnTo>
                      <a:lnTo>
                        <a:pt x="13354" y="3541"/>
                      </a:lnTo>
                      <a:lnTo>
                        <a:pt x="13409" y="3511"/>
                      </a:lnTo>
                      <a:lnTo>
                        <a:pt x="13464" y="3490"/>
                      </a:lnTo>
                      <a:lnTo>
                        <a:pt x="13520" y="3476"/>
                      </a:lnTo>
                      <a:lnTo>
                        <a:pt x="13574" y="3469"/>
                      </a:lnTo>
                      <a:lnTo>
                        <a:pt x="13627" y="3469"/>
                      </a:lnTo>
                      <a:lnTo>
                        <a:pt x="13678" y="3475"/>
                      </a:lnTo>
                      <a:lnTo>
                        <a:pt x="13727" y="3486"/>
                      </a:lnTo>
                      <a:lnTo>
                        <a:pt x="13772" y="3503"/>
                      </a:lnTo>
                      <a:lnTo>
                        <a:pt x="13813" y="3525"/>
                      </a:lnTo>
                      <a:lnTo>
                        <a:pt x="13849" y="3551"/>
                      </a:lnTo>
                      <a:lnTo>
                        <a:pt x="13879" y="3581"/>
                      </a:lnTo>
                      <a:lnTo>
                        <a:pt x="13904" y="3615"/>
                      </a:lnTo>
                      <a:lnTo>
                        <a:pt x="13922" y="3652"/>
                      </a:lnTo>
                      <a:lnTo>
                        <a:pt x="13932" y="3691"/>
                      </a:lnTo>
                      <a:lnTo>
                        <a:pt x="13934" y="3733"/>
                      </a:lnTo>
                      <a:lnTo>
                        <a:pt x="13927" y="3776"/>
                      </a:lnTo>
                      <a:lnTo>
                        <a:pt x="13911" y="3821"/>
                      </a:lnTo>
                      <a:lnTo>
                        <a:pt x="13885" y="3867"/>
                      </a:lnTo>
                      <a:lnTo>
                        <a:pt x="13848" y="3913"/>
                      </a:lnTo>
                      <a:lnTo>
                        <a:pt x="13800" y="3959"/>
                      </a:lnTo>
                      <a:lnTo>
                        <a:pt x="13754" y="3993"/>
                      </a:lnTo>
                      <a:lnTo>
                        <a:pt x="13708" y="4019"/>
                      </a:lnTo>
                      <a:lnTo>
                        <a:pt x="13662" y="4039"/>
                      </a:lnTo>
                      <a:lnTo>
                        <a:pt x="13617" y="4052"/>
                      </a:lnTo>
                      <a:lnTo>
                        <a:pt x="13573" y="4059"/>
                      </a:lnTo>
                      <a:lnTo>
                        <a:pt x="13530" y="4060"/>
                      </a:lnTo>
                      <a:lnTo>
                        <a:pt x="13489" y="4055"/>
                      </a:lnTo>
                      <a:lnTo>
                        <a:pt x="13451" y="4044"/>
                      </a:lnTo>
                      <a:lnTo>
                        <a:pt x="13415" y="4028"/>
                      </a:lnTo>
                      <a:lnTo>
                        <a:pt x="13382" y="4008"/>
                      </a:lnTo>
                      <a:lnTo>
                        <a:pt x="13352" y="3982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3" name="Freeform 6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2558 w 15409"/>
                    <a:gd name="T1" fmla="*/ 2141 h 14168"/>
                    <a:gd name="T2" fmla="*/ 12576 w 15409"/>
                    <a:gd name="T3" fmla="*/ 2096 h 14168"/>
                    <a:gd name="T4" fmla="*/ 12597 w 15409"/>
                    <a:gd name="T5" fmla="*/ 2053 h 14168"/>
                    <a:gd name="T6" fmla="*/ 12622 w 15409"/>
                    <a:gd name="T7" fmla="*/ 2013 h 14168"/>
                    <a:gd name="T8" fmla="*/ 12651 w 15409"/>
                    <a:gd name="T9" fmla="*/ 1975 h 14168"/>
                    <a:gd name="T10" fmla="*/ 12683 w 15409"/>
                    <a:gd name="T11" fmla="*/ 1942 h 14168"/>
                    <a:gd name="T12" fmla="*/ 12718 w 15409"/>
                    <a:gd name="T13" fmla="*/ 1912 h 14168"/>
                    <a:gd name="T14" fmla="*/ 12756 w 15409"/>
                    <a:gd name="T15" fmla="*/ 1887 h 14168"/>
                    <a:gd name="T16" fmla="*/ 12796 w 15409"/>
                    <a:gd name="T17" fmla="*/ 1868 h 14168"/>
                    <a:gd name="T18" fmla="*/ 12880 w 15409"/>
                    <a:gd name="T19" fmla="*/ 1835 h 14168"/>
                    <a:gd name="T20" fmla="*/ 12970 w 15409"/>
                    <a:gd name="T21" fmla="*/ 1821 h 14168"/>
                    <a:gd name="T22" fmla="*/ 13065 w 15409"/>
                    <a:gd name="T23" fmla="*/ 1824 h 14168"/>
                    <a:gd name="T24" fmla="*/ 13164 w 15409"/>
                    <a:gd name="T25" fmla="*/ 1843 h 14168"/>
                    <a:gd name="T26" fmla="*/ 13264 w 15409"/>
                    <a:gd name="T27" fmla="*/ 1875 h 14168"/>
                    <a:gd name="T28" fmla="*/ 13365 w 15409"/>
                    <a:gd name="T29" fmla="*/ 1921 h 14168"/>
                    <a:gd name="T30" fmla="*/ 13465 w 15409"/>
                    <a:gd name="T31" fmla="*/ 1978 h 14168"/>
                    <a:gd name="T32" fmla="*/ 13562 w 15409"/>
                    <a:gd name="T33" fmla="*/ 2044 h 14168"/>
                    <a:gd name="T34" fmla="*/ 13654 w 15409"/>
                    <a:gd name="T35" fmla="*/ 2120 h 14168"/>
                    <a:gd name="T36" fmla="*/ 13741 w 15409"/>
                    <a:gd name="T37" fmla="*/ 2202 h 14168"/>
                    <a:gd name="T38" fmla="*/ 13819 w 15409"/>
                    <a:gd name="T39" fmla="*/ 2291 h 14168"/>
                    <a:gd name="T40" fmla="*/ 13888 w 15409"/>
                    <a:gd name="T41" fmla="*/ 2384 h 14168"/>
                    <a:gd name="T42" fmla="*/ 13946 w 15409"/>
                    <a:gd name="T43" fmla="*/ 2480 h 14168"/>
                    <a:gd name="T44" fmla="*/ 13992 w 15409"/>
                    <a:gd name="T45" fmla="*/ 2577 h 14168"/>
                    <a:gd name="T46" fmla="*/ 14023 w 15409"/>
                    <a:gd name="T47" fmla="*/ 2675 h 14168"/>
                    <a:gd name="T48" fmla="*/ 14039 w 15409"/>
                    <a:gd name="T49" fmla="*/ 2772 h 14168"/>
                    <a:gd name="T50" fmla="*/ 14037 w 15409"/>
                    <a:gd name="T51" fmla="*/ 2867 h 14168"/>
                    <a:gd name="T52" fmla="*/ 14016 w 15409"/>
                    <a:gd name="T53" fmla="*/ 2958 h 14168"/>
                    <a:gd name="T54" fmla="*/ 13975 w 15409"/>
                    <a:gd name="T55" fmla="*/ 3043 h 14168"/>
                    <a:gd name="T56" fmla="*/ 13911 w 15409"/>
                    <a:gd name="T57" fmla="*/ 3122 h 14168"/>
                    <a:gd name="T58" fmla="*/ 13849 w 15409"/>
                    <a:gd name="T59" fmla="*/ 3174 h 14168"/>
                    <a:gd name="T60" fmla="*/ 13780 w 15409"/>
                    <a:gd name="T61" fmla="*/ 3211 h 14168"/>
                    <a:gd name="T62" fmla="*/ 13704 w 15409"/>
                    <a:gd name="T63" fmla="*/ 3235 h 14168"/>
                    <a:gd name="T64" fmla="*/ 13623 w 15409"/>
                    <a:gd name="T65" fmla="*/ 3247 h 14168"/>
                    <a:gd name="T66" fmla="*/ 13538 w 15409"/>
                    <a:gd name="T67" fmla="*/ 3247 h 14168"/>
                    <a:gd name="T68" fmla="*/ 13450 w 15409"/>
                    <a:gd name="T69" fmla="*/ 3237 h 14168"/>
                    <a:gd name="T70" fmla="*/ 13360 w 15409"/>
                    <a:gd name="T71" fmla="*/ 3218 h 14168"/>
                    <a:gd name="T72" fmla="*/ 13267 w 15409"/>
                    <a:gd name="T73" fmla="*/ 3191 h 14168"/>
                    <a:gd name="T74" fmla="*/ 13175 w 15409"/>
                    <a:gd name="T75" fmla="*/ 3157 h 14168"/>
                    <a:gd name="T76" fmla="*/ 13082 w 15409"/>
                    <a:gd name="T77" fmla="*/ 3115 h 14168"/>
                    <a:gd name="T78" fmla="*/ 12991 w 15409"/>
                    <a:gd name="T79" fmla="*/ 3069 h 14168"/>
                    <a:gd name="T80" fmla="*/ 12902 w 15409"/>
                    <a:gd name="T81" fmla="*/ 3018 h 14168"/>
                    <a:gd name="T82" fmla="*/ 12816 w 15409"/>
                    <a:gd name="T83" fmla="*/ 2964 h 14168"/>
                    <a:gd name="T84" fmla="*/ 12734 w 15409"/>
                    <a:gd name="T85" fmla="*/ 2907 h 14168"/>
                    <a:gd name="T86" fmla="*/ 12657 w 15409"/>
                    <a:gd name="T87" fmla="*/ 2848 h 14168"/>
                    <a:gd name="T88" fmla="*/ 12586 w 15409"/>
                    <a:gd name="T89" fmla="*/ 2789 h 14168"/>
                    <a:gd name="T90" fmla="*/ 12522 w 15409"/>
                    <a:gd name="T91" fmla="*/ 2730 h 14168"/>
                    <a:gd name="T92" fmla="*/ 12465 w 15409"/>
                    <a:gd name="T93" fmla="*/ 2672 h 14168"/>
                    <a:gd name="T94" fmla="*/ 12417 w 15409"/>
                    <a:gd name="T95" fmla="*/ 2617 h 14168"/>
                    <a:gd name="T96" fmla="*/ 12378 w 15409"/>
                    <a:gd name="T97" fmla="*/ 2565 h 14168"/>
                    <a:gd name="T98" fmla="*/ 12713 w 15409"/>
                    <a:gd name="T99" fmla="*/ 2620 h 14168"/>
                    <a:gd name="T100" fmla="*/ 12670 w 15409"/>
                    <a:gd name="T101" fmla="*/ 2597 h 14168"/>
                    <a:gd name="T102" fmla="*/ 12633 w 15409"/>
                    <a:gd name="T103" fmla="*/ 2568 h 14168"/>
                    <a:gd name="T104" fmla="*/ 12602 w 15409"/>
                    <a:gd name="T105" fmla="*/ 2536 h 14168"/>
                    <a:gd name="T106" fmla="*/ 12577 w 15409"/>
                    <a:gd name="T107" fmla="*/ 2499 h 14168"/>
                    <a:gd name="T108" fmla="*/ 12557 w 15409"/>
                    <a:gd name="T109" fmla="*/ 2460 h 14168"/>
                    <a:gd name="T110" fmla="*/ 12543 w 15409"/>
                    <a:gd name="T111" fmla="*/ 2417 h 14168"/>
                    <a:gd name="T112" fmla="*/ 12533 w 15409"/>
                    <a:gd name="T113" fmla="*/ 2373 h 14168"/>
                    <a:gd name="T114" fmla="*/ 12529 w 15409"/>
                    <a:gd name="T115" fmla="*/ 2327 h 14168"/>
                    <a:gd name="T116" fmla="*/ 12530 w 15409"/>
                    <a:gd name="T117" fmla="*/ 2281 h 14168"/>
                    <a:gd name="T118" fmla="*/ 12535 w 15409"/>
                    <a:gd name="T119" fmla="*/ 2234 h 14168"/>
                    <a:gd name="T120" fmla="*/ 12544 w 15409"/>
                    <a:gd name="T121" fmla="*/ 2187 h 14168"/>
                    <a:gd name="T122" fmla="*/ 12558 w 15409"/>
                    <a:gd name="T123" fmla="*/ 214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2558" y="2141"/>
                      </a:moveTo>
                      <a:lnTo>
                        <a:pt x="12576" y="2096"/>
                      </a:lnTo>
                      <a:lnTo>
                        <a:pt x="12597" y="2053"/>
                      </a:lnTo>
                      <a:lnTo>
                        <a:pt x="12622" y="2013"/>
                      </a:lnTo>
                      <a:lnTo>
                        <a:pt x="12651" y="1975"/>
                      </a:lnTo>
                      <a:lnTo>
                        <a:pt x="12683" y="1942"/>
                      </a:lnTo>
                      <a:lnTo>
                        <a:pt x="12718" y="1912"/>
                      </a:lnTo>
                      <a:lnTo>
                        <a:pt x="12756" y="1887"/>
                      </a:lnTo>
                      <a:lnTo>
                        <a:pt x="12796" y="1868"/>
                      </a:lnTo>
                      <a:lnTo>
                        <a:pt x="12880" y="1835"/>
                      </a:lnTo>
                      <a:lnTo>
                        <a:pt x="12970" y="1821"/>
                      </a:lnTo>
                      <a:lnTo>
                        <a:pt x="13065" y="1824"/>
                      </a:lnTo>
                      <a:lnTo>
                        <a:pt x="13164" y="1843"/>
                      </a:lnTo>
                      <a:lnTo>
                        <a:pt x="13264" y="1875"/>
                      </a:lnTo>
                      <a:lnTo>
                        <a:pt x="13365" y="1921"/>
                      </a:lnTo>
                      <a:lnTo>
                        <a:pt x="13465" y="1978"/>
                      </a:lnTo>
                      <a:lnTo>
                        <a:pt x="13562" y="2044"/>
                      </a:lnTo>
                      <a:lnTo>
                        <a:pt x="13654" y="2120"/>
                      </a:lnTo>
                      <a:lnTo>
                        <a:pt x="13741" y="2202"/>
                      </a:lnTo>
                      <a:lnTo>
                        <a:pt x="13819" y="2291"/>
                      </a:lnTo>
                      <a:lnTo>
                        <a:pt x="13888" y="2384"/>
                      </a:lnTo>
                      <a:lnTo>
                        <a:pt x="13946" y="2480"/>
                      </a:lnTo>
                      <a:lnTo>
                        <a:pt x="13992" y="2577"/>
                      </a:lnTo>
                      <a:lnTo>
                        <a:pt x="14023" y="2675"/>
                      </a:lnTo>
                      <a:lnTo>
                        <a:pt x="14039" y="2772"/>
                      </a:lnTo>
                      <a:lnTo>
                        <a:pt x="14037" y="2867"/>
                      </a:lnTo>
                      <a:lnTo>
                        <a:pt x="14016" y="2958"/>
                      </a:lnTo>
                      <a:lnTo>
                        <a:pt x="13975" y="3043"/>
                      </a:lnTo>
                      <a:lnTo>
                        <a:pt x="13911" y="3122"/>
                      </a:lnTo>
                      <a:lnTo>
                        <a:pt x="13849" y="3174"/>
                      </a:lnTo>
                      <a:lnTo>
                        <a:pt x="13780" y="3211"/>
                      </a:lnTo>
                      <a:lnTo>
                        <a:pt x="13704" y="3235"/>
                      </a:lnTo>
                      <a:lnTo>
                        <a:pt x="13623" y="3247"/>
                      </a:lnTo>
                      <a:lnTo>
                        <a:pt x="13538" y="3247"/>
                      </a:lnTo>
                      <a:lnTo>
                        <a:pt x="13450" y="3237"/>
                      </a:lnTo>
                      <a:lnTo>
                        <a:pt x="13360" y="3218"/>
                      </a:lnTo>
                      <a:lnTo>
                        <a:pt x="13267" y="3191"/>
                      </a:lnTo>
                      <a:lnTo>
                        <a:pt x="13175" y="3157"/>
                      </a:lnTo>
                      <a:lnTo>
                        <a:pt x="13082" y="3115"/>
                      </a:lnTo>
                      <a:lnTo>
                        <a:pt x="12991" y="3069"/>
                      </a:lnTo>
                      <a:lnTo>
                        <a:pt x="12902" y="3018"/>
                      </a:lnTo>
                      <a:lnTo>
                        <a:pt x="12816" y="2964"/>
                      </a:lnTo>
                      <a:lnTo>
                        <a:pt x="12734" y="2907"/>
                      </a:lnTo>
                      <a:lnTo>
                        <a:pt x="12657" y="2848"/>
                      </a:lnTo>
                      <a:lnTo>
                        <a:pt x="12586" y="2789"/>
                      </a:lnTo>
                      <a:lnTo>
                        <a:pt x="12522" y="2730"/>
                      </a:lnTo>
                      <a:lnTo>
                        <a:pt x="12465" y="2672"/>
                      </a:lnTo>
                      <a:lnTo>
                        <a:pt x="12417" y="2617"/>
                      </a:lnTo>
                      <a:lnTo>
                        <a:pt x="12378" y="2565"/>
                      </a:lnTo>
                      <a:lnTo>
                        <a:pt x="12713" y="2620"/>
                      </a:lnTo>
                      <a:lnTo>
                        <a:pt x="12670" y="2597"/>
                      </a:lnTo>
                      <a:lnTo>
                        <a:pt x="12633" y="2568"/>
                      </a:lnTo>
                      <a:lnTo>
                        <a:pt x="12602" y="2536"/>
                      </a:lnTo>
                      <a:lnTo>
                        <a:pt x="12577" y="2499"/>
                      </a:lnTo>
                      <a:lnTo>
                        <a:pt x="12557" y="2460"/>
                      </a:lnTo>
                      <a:lnTo>
                        <a:pt x="12543" y="2417"/>
                      </a:lnTo>
                      <a:lnTo>
                        <a:pt x="12533" y="2373"/>
                      </a:lnTo>
                      <a:lnTo>
                        <a:pt x="12529" y="2327"/>
                      </a:lnTo>
                      <a:lnTo>
                        <a:pt x="12530" y="2281"/>
                      </a:lnTo>
                      <a:lnTo>
                        <a:pt x="12535" y="2234"/>
                      </a:lnTo>
                      <a:lnTo>
                        <a:pt x="12544" y="2187"/>
                      </a:lnTo>
                      <a:lnTo>
                        <a:pt x="12558" y="214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4" name="Freeform 6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3748 w 15409"/>
                    <a:gd name="T1" fmla="*/ 4867 h 14168"/>
                    <a:gd name="T2" fmla="*/ 13752 w 15409"/>
                    <a:gd name="T3" fmla="*/ 4798 h 14168"/>
                    <a:gd name="T4" fmla="*/ 13764 w 15409"/>
                    <a:gd name="T5" fmla="*/ 4729 h 14168"/>
                    <a:gd name="T6" fmla="*/ 13783 w 15409"/>
                    <a:gd name="T7" fmla="*/ 4661 h 14168"/>
                    <a:gd name="T8" fmla="*/ 13810 w 15409"/>
                    <a:gd name="T9" fmla="*/ 4593 h 14168"/>
                    <a:gd name="T10" fmla="*/ 13844 w 15409"/>
                    <a:gd name="T11" fmla="*/ 4527 h 14168"/>
                    <a:gd name="T12" fmla="*/ 13883 w 15409"/>
                    <a:gd name="T13" fmla="*/ 4462 h 14168"/>
                    <a:gd name="T14" fmla="*/ 13928 w 15409"/>
                    <a:gd name="T15" fmla="*/ 4400 h 14168"/>
                    <a:gd name="T16" fmla="*/ 13977 w 15409"/>
                    <a:gd name="T17" fmla="*/ 4339 h 14168"/>
                    <a:gd name="T18" fmla="*/ 14029 w 15409"/>
                    <a:gd name="T19" fmla="*/ 4281 h 14168"/>
                    <a:gd name="T20" fmla="*/ 14086 w 15409"/>
                    <a:gd name="T21" fmla="*/ 4226 h 14168"/>
                    <a:gd name="T22" fmla="*/ 14144 w 15409"/>
                    <a:gd name="T23" fmla="*/ 4175 h 14168"/>
                    <a:gd name="T24" fmla="*/ 14205 w 15409"/>
                    <a:gd name="T25" fmla="*/ 4127 h 14168"/>
                    <a:gd name="T26" fmla="*/ 14227 w 15409"/>
                    <a:gd name="T27" fmla="*/ 4111 h 14168"/>
                    <a:gd name="T28" fmla="*/ 14330 w 15409"/>
                    <a:gd name="T29" fmla="*/ 4043 h 14168"/>
                    <a:gd name="T30" fmla="*/ 14331 w 15409"/>
                    <a:gd name="T31" fmla="*/ 4034 h 14168"/>
                    <a:gd name="T32" fmla="*/ 14395 w 15409"/>
                    <a:gd name="T33" fmla="*/ 4036 h 14168"/>
                    <a:gd name="T34" fmla="*/ 14459 w 15409"/>
                    <a:gd name="T35" fmla="*/ 4047 h 14168"/>
                    <a:gd name="T36" fmla="*/ 14521 w 15409"/>
                    <a:gd name="T37" fmla="*/ 4067 h 14168"/>
                    <a:gd name="T38" fmla="*/ 14582 w 15409"/>
                    <a:gd name="T39" fmla="*/ 4095 h 14168"/>
                    <a:gd name="T40" fmla="*/ 14640 w 15409"/>
                    <a:gd name="T41" fmla="*/ 4131 h 14168"/>
                    <a:gd name="T42" fmla="*/ 14695 w 15409"/>
                    <a:gd name="T43" fmla="*/ 4173 h 14168"/>
                    <a:gd name="T44" fmla="*/ 14747 w 15409"/>
                    <a:gd name="T45" fmla="*/ 4223 h 14168"/>
                    <a:gd name="T46" fmla="*/ 14794 w 15409"/>
                    <a:gd name="T47" fmla="*/ 4278 h 14168"/>
                    <a:gd name="T48" fmla="*/ 14836 w 15409"/>
                    <a:gd name="T49" fmla="*/ 4339 h 14168"/>
                    <a:gd name="T50" fmla="*/ 14872 w 15409"/>
                    <a:gd name="T51" fmla="*/ 4405 h 14168"/>
                    <a:gd name="T52" fmla="*/ 14903 w 15409"/>
                    <a:gd name="T53" fmla="*/ 4476 h 14168"/>
                    <a:gd name="T54" fmla="*/ 14926 w 15409"/>
                    <a:gd name="T55" fmla="*/ 4550 h 14168"/>
                    <a:gd name="T56" fmla="*/ 14943 w 15409"/>
                    <a:gd name="T57" fmla="*/ 4628 h 14168"/>
                    <a:gd name="T58" fmla="*/ 14950 w 15409"/>
                    <a:gd name="T59" fmla="*/ 4711 h 14168"/>
                    <a:gd name="T60" fmla="*/ 14947 w 15409"/>
                    <a:gd name="T61" fmla="*/ 4794 h 14168"/>
                    <a:gd name="T62" fmla="*/ 14935 w 15409"/>
                    <a:gd name="T63" fmla="*/ 4875 h 14168"/>
                    <a:gd name="T64" fmla="*/ 14913 w 15409"/>
                    <a:gd name="T65" fmla="*/ 4954 h 14168"/>
                    <a:gd name="T66" fmla="*/ 14884 w 15409"/>
                    <a:gd name="T67" fmla="*/ 5030 h 14168"/>
                    <a:gd name="T68" fmla="*/ 14847 w 15409"/>
                    <a:gd name="T69" fmla="*/ 5102 h 14168"/>
                    <a:gd name="T70" fmla="*/ 14804 w 15409"/>
                    <a:gd name="T71" fmla="*/ 5169 h 14168"/>
                    <a:gd name="T72" fmla="*/ 14754 w 15409"/>
                    <a:gd name="T73" fmla="*/ 5231 h 14168"/>
                    <a:gd name="T74" fmla="*/ 14699 w 15409"/>
                    <a:gd name="T75" fmla="*/ 5287 h 14168"/>
                    <a:gd name="T76" fmla="*/ 14640 w 15409"/>
                    <a:gd name="T77" fmla="*/ 5335 h 14168"/>
                    <a:gd name="T78" fmla="*/ 14576 w 15409"/>
                    <a:gd name="T79" fmla="*/ 5376 h 14168"/>
                    <a:gd name="T80" fmla="*/ 14509 w 15409"/>
                    <a:gd name="T81" fmla="*/ 5409 h 14168"/>
                    <a:gd name="T82" fmla="*/ 14440 w 15409"/>
                    <a:gd name="T83" fmla="*/ 5432 h 14168"/>
                    <a:gd name="T84" fmla="*/ 14369 w 15409"/>
                    <a:gd name="T85" fmla="*/ 5445 h 14168"/>
                    <a:gd name="T86" fmla="*/ 14296 w 15409"/>
                    <a:gd name="T87" fmla="*/ 5447 h 14168"/>
                    <a:gd name="T88" fmla="*/ 14223 w 15409"/>
                    <a:gd name="T89" fmla="*/ 5438 h 14168"/>
                    <a:gd name="T90" fmla="*/ 14150 w 15409"/>
                    <a:gd name="T91" fmla="*/ 5416 h 14168"/>
                    <a:gd name="T92" fmla="*/ 14078 w 15409"/>
                    <a:gd name="T93" fmla="*/ 5382 h 14168"/>
                    <a:gd name="T94" fmla="*/ 14008 w 15409"/>
                    <a:gd name="T95" fmla="*/ 5333 h 14168"/>
                    <a:gd name="T96" fmla="*/ 13939 w 15409"/>
                    <a:gd name="T97" fmla="*/ 5269 h 14168"/>
                    <a:gd name="T98" fmla="*/ 13879 w 15409"/>
                    <a:gd name="T99" fmla="*/ 5206 h 14168"/>
                    <a:gd name="T100" fmla="*/ 13831 w 15409"/>
                    <a:gd name="T101" fmla="*/ 5140 h 14168"/>
                    <a:gd name="T102" fmla="*/ 13794 w 15409"/>
                    <a:gd name="T103" fmla="*/ 5073 h 14168"/>
                    <a:gd name="T104" fmla="*/ 13769 w 15409"/>
                    <a:gd name="T105" fmla="*/ 5005 h 14168"/>
                    <a:gd name="T106" fmla="*/ 13753 w 15409"/>
                    <a:gd name="T107" fmla="*/ 4936 h 14168"/>
                    <a:gd name="T108" fmla="*/ 13748 w 15409"/>
                    <a:gd name="T109" fmla="*/ 4867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409" h="14168">
                      <a:moveTo>
                        <a:pt x="13748" y="4867"/>
                      </a:moveTo>
                      <a:lnTo>
                        <a:pt x="13752" y="4798"/>
                      </a:lnTo>
                      <a:lnTo>
                        <a:pt x="13764" y="4729"/>
                      </a:lnTo>
                      <a:lnTo>
                        <a:pt x="13783" y="4661"/>
                      </a:lnTo>
                      <a:lnTo>
                        <a:pt x="13810" y="4593"/>
                      </a:lnTo>
                      <a:lnTo>
                        <a:pt x="13844" y="4527"/>
                      </a:lnTo>
                      <a:lnTo>
                        <a:pt x="13883" y="4462"/>
                      </a:lnTo>
                      <a:lnTo>
                        <a:pt x="13928" y="4400"/>
                      </a:lnTo>
                      <a:lnTo>
                        <a:pt x="13977" y="4339"/>
                      </a:lnTo>
                      <a:lnTo>
                        <a:pt x="14029" y="4281"/>
                      </a:lnTo>
                      <a:lnTo>
                        <a:pt x="14086" y="4226"/>
                      </a:lnTo>
                      <a:lnTo>
                        <a:pt x="14144" y="4175"/>
                      </a:lnTo>
                      <a:lnTo>
                        <a:pt x="14205" y="4127"/>
                      </a:lnTo>
                      <a:lnTo>
                        <a:pt x="14227" y="4111"/>
                      </a:lnTo>
                      <a:lnTo>
                        <a:pt x="14330" y="4043"/>
                      </a:lnTo>
                      <a:lnTo>
                        <a:pt x="14331" y="4034"/>
                      </a:lnTo>
                      <a:lnTo>
                        <a:pt x="14395" y="4036"/>
                      </a:lnTo>
                      <a:lnTo>
                        <a:pt x="14459" y="4047"/>
                      </a:lnTo>
                      <a:lnTo>
                        <a:pt x="14521" y="4067"/>
                      </a:lnTo>
                      <a:lnTo>
                        <a:pt x="14582" y="4095"/>
                      </a:lnTo>
                      <a:lnTo>
                        <a:pt x="14640" y="4131"/>
                      </a:lnTo>
                      <a:lnTo>
                        <a:pt x="14695" y="4173"/>
                      </a:lnTo>
                      <a:lnTo>
                        <a:pt x="14747" y="4223"/>
                      </a:lnTo>
                      <a:lnTo>
                        <a:pt x="14794" y="4278"/>
                      </a:lnTo>
                      <a:lnTo>
                        <a:pt x="14836" y="4339"/>
                      </a:lnTo>
                      <a:lnTo>
                        <a:pt x="14872" y="4405"/>
                      </a:lnTo>
                      <a:lnTo>
                        <a:pt x="14903" y="4476"/>
                      </a:lnTo>
                      <a:lnTo>
                        <a:pt x="14926" y="4550"/>
                      </a:lnTo>
                      <a:lnTo>
                        <a:pt x="14943" y="4628"/>
                      </a:lnTo>
                      <a:lnTo>
                        <a:pt x="14950" y="4711"/>
                      </a:lnTo>
                      <a:lnTo>
                        <a:pt x="14947" y="4794"/>
                      </a:lnTo>
                      <a:lnTo>
                        <a:pt x="14935" y="4875"/>
                      </a:lnTo>
                      <a:lnTo>
                        <a:pt x="14913" y="4954"/>
                      </a:lnTo>
                      <a:lnTo>
                        <a:pt x="14884" y="5030"/>
                      </a:lnTo>
                      <a:lnTo>
                        <a:pt x="14847" y="5102"/>
                      </a:lnTo>
                      <a:lnTo>
                        <a:pt x="14804" y="5169"/>
                      </a:lnTo>
                      <a:lnTo>
                        <a:pt x="14754" y="5231"/>
                      </a:lnTo>
                      <a:lnTo>
                        <a:pt x="14699" y="5287"/>
                      </a:lnTo>
                      <a:lnTo>
                        <a:pt x="14640" y="5335"/>
                      </a:lnTo>
                      <a:lnTo>
                        <a:pt x="14576" y="5376"/>
                      </a:lnTo>
                      <a:lnTo>
                        <a:pt x="14509" y="5409"/>
                      </a:lnTo>
                      <a:lnTo>
                        <a:pt x="14440" y="5432"/>
                      </a:lnTo>
                      <a:lnTo>
                        <a:pt x="14369" y="5445"/>
                      </a:lnTo>
                      <a:lnTo>
                        <a:pt x="14296" y="5447"/>
                      </a:lnTo>
                      <a:lnTo>
                        <a:pt x="14223" y="5438"/>
                      </a:lnTo>
                      <a:lnTo>
                        <a:pt x="14150" y="5416"/>
                      </a:lnTo>
                      <a:lnTo>
                        <a:pt x="14078" y="5382"/>
                      </a:lnTo>
                      <a:lnTo>
                        <a:pt x="14008" y="5333"/>
                      </a:lnTo>
                      <a:lnTo>
                        <a:pt x="13939" y="5269"/>
                      </a:lnTo>
                      <a:lnTo>
                        <a:pt x="13879" y="5206"/>
                      </a:lnTo>
                      <a:lnTo>
                        <a:pt x="13831" y="5140"/>
                      </a:lnTo>
                      <a:lnTo>
                        <a:pt x="13794" y="5073"/>
                      </a:lnTo>
                      <a:lnTo>
                        <a:pt x="13769" y="5005"/>
                      </a:lnTo>
                      <a:lnTo>
                        <a:pt x="13753" y="4936"/>
                      </a:lnTo>
                      <a:lnTo>
                        <a:pt x="13748" y="4867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5" name="Freeform 6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4139 w 15409"/>
                    <a:gd name="T1" fmla="*/ 4088 h 14168"/>
                    <a:gd name="T2" fmla="*/ 14202 w 15409"/>
                    <a:gd name="T3" fmla="*/ 4059 h 14168"/>
                    <a:gd name="T4" fmla="*/ 14266 w 15409"/>
                    <a:gd name="T5" fmla="*/ 4041 h 14168"/>
                    <a:gd name="T6" fmla="*/ 14331 w 15409"/>
                    <a:gd name="T7" fmla="*/ 4034 h 14168"/>
                    <a:gd name="T8" fmla="*/ 14330 w 15409"/>
                    <a:gd name="T9" fmla="*/ 4043 h 14168"/>
                    <a:gd name="T10" fmla="*/ 14267 w 15409"/>
                    <a:gd name="T11" fmla="*/ 4082 h 14168"/>
                    <a:gd name="T12" fmla="*/ 14227 w 15409"/>
                    <a:gd name="T13" fmla="*/ 4111 h 14168"/>
                    <a:gd name="T14" fmla="*/ 13911 w 15409"/>
                    <a:gd name="T15" fmla="*/ 4321 h 14168"/>
                    <a:gd name="T16" fmla="*/ 13963 w 15409"/>
                    <a:gd name="T17" fmla="*/ 4244 h 14168"/>
                    <a:gd name="T18" fmla="*/ 14019 w 15409"/>
                    <a:gd name="T19" fmla="*/ 4180 h 14168"/>
                    <a:gd name="T20" fmla="*/ 14078 w 15409"/>
                    <a:gd name="T21" fmla="*/ 4128 h 14168"/>
                    <a:gd name="T22" fmla="*/ 14139 w 15409"/>
                    <a:gd name="T23" fmla="*/ 408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409" h="14168">
                      <a:moveTo>
                        <a:pt x="14139" y="4088"/>
                      </a:moveTo>
                      <a:lnTo>
                        <a:pt x="14202" y="4059"/>
                      </a:lnTo>
                      <a:lnTo>
                        <a:pt x="14266" y="4041"/>
                      </a:lnTo>
                      <a:lnTo>
                        <a:pt x="14331" y="4034"/>
                      </a:lnTo>
                      <a:lnTo>
                        <a:pt x="14330" y="4043"/>
                      </a:lnTo>
                      <a:lnTo>
                        <a:pt x="14267" y="4082"/>
                      </a:lnTo>
                      <a:lnTo>
                        <a:pt x="14227" y="4111"/>
                      </a:lnTo>
                      <a:lnTo>
                        <a:pt x="13911" y="4321"/>
                      </a:lnTo>
                      <a:lnTo>
                        <a:pt x="13963" y="4244"/>
                      </a:lnTo>
                      <a:lnTo>
                        <a:pt x="14019" y="4180"/>
                      </a:lnTo>
                      <a:lnTo>
                        <a:pt x="14078" y="4128"/>
                      </a:lnTo>
                      <a:lnTo>
                        <a:pt x="14139" y="408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6" name="Freeform 6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4624 w 15409"/>
                    <a:gd name="T1" fmla="*/ 6743 h 14168"/>
                    <a:gd name="T2" fmla="*/ 14595 w 15409"/>
                    <a:gd name="T3" fmla="*/ 6695 h 14168"/>
                    <a:gd name="T4" fmla="*/ 14570 w 15409"/>
                    <a:gd name="T5" fmla="*/ 6642 h 14168"/>
                    <a:gd name="T6" fmla="*/ 14551 w 15409"/>
                    <a:gd name="T7" fmla="*/ 6586 h 14168"/>
                    <a:gd name="T8" fmla="*/ 14536 w 15409"/>
                    <a:gd name="T9" fmla="*/ 6527 h 14168"/>
                    <a:gd name="T10" fmla="*/ 14526 w 15409"/>
                    <a:gd name="T11" fmla="*/ 6465 h 14168"/>
                    <a:gd name="T12" fmla="*/ 14520 w 15409"/>
                    <a:gd name="T13" fmla="*/ 6403 h 14168"/>
                    <a:gd name="T14" fmla="*/ 14518 w 15409"/>
                    <a:gd name="T15" fmla="*/ 6339 h 14168"/>
                    <a:gd name="T16" fmla="*/ 14520 w 15409"/>
                    <a:gd name="T17" fmla="*/ 6275 h 14168"/>
                    <a:gd name="T18" fmla="*/ 14525 w 15409"/>
                    <a:gd name="T19" fmla="*/ 6212 h 14168"/>
                    <a:gd name="T20" fmla="*/ 14534 w 15409"/>
                    <a:gd name="T21" fmla="*/ 6150 h 14168"/>
                    <a:gd name="T22" fmla="*/ 14545 w 15409"/>
                    <a:gd name="T23" fmla="*/ 6089 h 14168"/>
                    <a:gd name="T24" fmla="*/ 14560 w 15409"/>
                    <a:gd name="T25" fmla="*/ 6031 h 14168"/>
                    <a:gd name="T26" fmla="*/ 14577 w 15409"/>
                    <a:gd name="T27" fmla="*/ 5976 h 14168"/>
                    <a:gd name="T28" fmla="*/ 14596 w 15409"/>
                    <a:gd name="T29" fmla="*/ 5925 h 14168"/>
                    <a:gd name="T30" fmla="*/ 14617 w 15409"/>
                    <a:gd name="T31" fmla="*/ 5878 h 14168"/>
                    <a:gd name="T32" fmla="*/ 14640 w 15409"/>
                    <a:gd name="T33" fmla="*/ 5835 h 14168"/>
                    <a:gd name="T34" fmla="*/ 14664 w 15409"/>
                    <a:gd name="T35" fmla="*/ 5799 h 14168"/>
                    <a:gd name="T36" fmla="*/ 14664 w 15409"/>
                    <a:gd name="T37" fmla="*/ 5910 h 14168"/>
                    <a:gd name="T38" fmla="*/ 14703 w 15409"/>
                    <a:gd name="T39" fmla="*/ 5869 h 14168"/>
                    <a:gd name="T40" fmla="*/ 14744 w 15409"/>
                    <a:gd name="T41" fmla="*/ 5838 h 14168"/>
                    <a:gd name="T42" fmla="*/ 14787 w 15409"/>
                    <a:gd name="T43" fmla="*/ 5815 h 14168"/>
                    <a:gd name="T44" fmla="*/ 14830 w 15409"/>
                    <a:gd name="T45" fmla="*/ 5801 h 14168"/>
                    <a:gd name="T46" fmla="*/ 14875 w 15409"/>
                    <a:gd name="T47" fmla="*/ 5794 h 14168"/>
                    <a:gd name="T48" fmla="*/ 14921 w 15409"/>
                    <a:gd name="T49" fmla="*/ 5795 h 14168"/>
                    <a:gd name="T50" fmla="*/ 14966 w 15409"/>
                    <a:gd name="T51" fmla="*/ 5802 h 14168"/>
                    <a:gd name="T52" fmla="*/ 15012 w 15409"/>
                    <a:gd name="T53" fmla="*/ 5815 h 14168"/>
                    <a:gd name="T54" fmla="*/ 15056 w 15409"/>
                    <a:gd name="T55" fmla="*/ 5834 h 14168"/>
                    <a:gd name="T56" fmla="*/ 15100 w 15409"/>
                    <a:gd name="T57" fmla="*/ 5858 h 14168"/>
                    <a:gd name="T58" fmla="*/ 15142 w 15409"/>
                    <a:gd name="T59" fmla="*/ 5886 h 14168"/>
                    <a:gd name="T60" fmla="*/ 15182 w 15409"/>
                    <a:gd name="T61" fmla="*/ 5919 h 14168"/>
                    <a:gd name="T62" fmla="*/ 15220 w 15409"/>
                    <a:gd name="T63" fmla="*/ 5954 h 14168"/>
                    <a:gd name="T64" fmla="*/ 15255 w 15409"/>
                    <a:gd name="T65" fmla="*/ 5992 h 14168"/>
                    <a:gd name="T66" fmla="*/ 15287 w 15409"/>
                    <a:gd name="T67" fmla="*/ 6032 h 14168"/>
                    <a:gd name="T68" fmla="*/ 15316 w 15409"/>
                    <a:gd name="T69" fmla="*/ 6074 h 14168"/>
                    <a:gd name="T70" fmla="*/ 15341 w 15409"/>
                    <a:gd name="T71" fmla="*/ 6116 h 14168"/>
                    <a:gd name="T72" fmla="*/ 15362 w 15409"/>
                    <a:gd name="T73" fmla="*/ 6160 h 14168"/>
                    <a:gd name="T74" fmla="*/ 15378 w 15409"/>
                    <a:gd name="T75" fmla="*/ 6203 h 14168"/>
                    <a:gd name="T76" fmla="*/ 15389 w 15409"/>
                    <a:gd name="T77" fmla="*/ 6245 h 14168"/>
                    <a:gd name="T78" fmla="*/ 15402 w 15409"/>
                    <a:gd name="T79" fmla="*/ 6296 h 14168"/>
                    <a:gd name="T80" fmla="*/ 15408 w 15409"/>
                    <a:gd name="T81" fmla="*/ 6349 h 14168"/>
                    <a:gd name="T82" fmla="*/ 15407 w 15409"/>
                    <a:gd name="T83" fmla="*/ 6404 h 14168"/>
                    <a:gd name="T84" fmla="*/ 15400 w 15409"/>
                    <a:gd name="T85" fmla="*/ 6459 h 14168"/>
                    <a:gd name="T86" fmla="*/ 15387 w 15409"/>
                    <a:gd name="T87" fmla="*/ 6513 h 14168"/>
                    <a:gd name="T88" fmla="*/ 15368 w 15409"/>
                    <a:gd name="T89" fmla="*/ 6567 h 14168"/>
                    <a:gd name="T90" fmla="*/ 15345 w 15409"/>
                    <a:gd name="T91" fmla="*/ 6620 h 14168"/>
                    <a:gd name="T92" fmla="*/ 15316 w 15409"/>
                    <a:gd name="T93" fmla="*/ 6670 h 14168"/>
                    <a:gd name="T94" fmla="*/ 15283 w 15409"/>
                    <a:gd name="T95" fmla="*/ 6717 h 14168"/>
                    <a:gd name="T96" fmla="*/ 15246 w 15409"/>
                    <a:gd name="T97" fmla="*/ 6761 h 14168"/>
                    <a:gd name="T98" fmla="*/ 15206 w 15409"/>
                    <a:gd name="T99" fmla="*/ 6800 h 14168"/>
                    <a:gd name="T100" fmla="*/ 15162 w 15409"/>
                    <a:gd name="T101" fmla="*/ 6835 h 14168"/>
                    <a:gd name="T102" fmla="*/ 15116 w 15409"/>
                    <a:gd name="T103" fmla="*/ 6864 h 14168"/>
                    <a:gd name="T104" fmla="*/ 15067 w 15409"/>
                    <a:gd name="T105" fmla="*/ 6888 h 14168"/>
                    <a:gd name="T106" fmla="*/ 15017 w 15409"/>
                    <a:gd name="T107" fmla="*/ 6904 h 14168"/>
                    <a:gd name="T108" fmla="*/ 14965 w 15409"/>
                    <a:gd name="T109" fmla="*/ 6912 h 14168"/>
                    <a:gd name="T110" fmla="*/ 14911 w 15409"/>
                    <a:gd name="T111" fmla="*/ 6913 h 14168"/>
                    <a:gd name="T112" fmla="*/ 14857 w 15409"/>
                    <a:gd name="T113" fmla="*/ 6904 h 14168"/>
                    <a:gd name="T114" fmla="*/ 14803 w 15409"/>
                    <a:gd name="T115" fmla="*/ 6887 h 14168"/>
                    <a:gd name="T116" fmla="*/ 14748 w 15409"/>
                    <a:gd name="T117" fmla="*/ 6858 h 14168"/>
                    <a:gd name="T118" fmla="*/ 14701 w 15409"/>
                    <a:gd name="T119" fmla="*/ 6826 h 14168"/>
                    <a:gd name="T120" fmla="*/ 14660 w 15409"/>
                    <a:gd name="T121" fmla="*/ 6787 h 14168"/>
                    <a:gd name="T122" fmla="*/ 14624 w 15409"/>
                    <a:gd name="T123" fmla="*/ 6743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4624" y="6743"/>
                      </a:moveTo>
                      <a:lnTo>
                        <a:pt x="14595" y="6695"/>
                      </a:lnTo>
                      <a:lnTo>
                        <a:pt x="14570" y="6642"/>
                      </a:lnTo>
                      <a:lnTo>
                        <a:pt x="14551" y="6586"/>
                      </a:lnTo>
                      <a:lnTo>
                        <a:pt x="14536" y="6527"/>
                      </a:lnTo>
                      <a:lnTo>
                        <a:pt x="14526" y="6465"/>
                      </a:lnTo>
                      <a:lnTo>
                        <a:pt x="14520" y="6403"/>
                      </a:lnTo>
                      <a:lnTo>
                        <a:pt x="14518" y="6339"/>
                      </a:lnTo>
                      <a:lnTo>
                        <a:pt x="14520" y="6275"/>
                      </a:lnTo>
                      <a:lnTo>
                        <a:pt x="14525" y="6212"/>
                      </a:lnTo>
                      <a:lnTo>
                        <a:pt x="14534" y="6150"/>
                      </a:lnTo>
                      <a:lnTo>
                        <a:pt x="14545" y="6089"/>
                      </a:lnTo>
                      <a:lnTo>
                        <a:pt x="14560" y="6031"/>
                      </a:lnTo>
                      <a:lnTo>
                        <a:pt x="14577" y="5976"/>
                      </a:lnTo>
                      <a:lnTo>
                        <a:pt x="14596" y="5925"/>
                      </a:lnTo>
                      <a:lnTo>
                        <a:pt x="14617" y="5878"/>
                      </a:lnTo>
                      <a:lnTo>
                        <a:pt x="14640" y="5835"/>
                      </a:lnTo>
                      <a:lnTo>
                        <a:pt x="14664" y="5799"/>
                      </a:lnTo>
                      <a:lnTo>
                        <a:pt x="14664" y="5910"/>
                      </a:lnTo>
                      <a:lnTo>
                        <a:pt x="14703" y="5869"/>
                      </a:lnTo>
                      <a:lnTo>
                        <a:pt x="14744" y="5838"/>
                      </a:lnTo>
                      <a:lnTo>
                        <a:pt x="14787" y="5815"/>
                      </a:lnTo>
                      <a:lnTo>
                        <a:pt x="14830" y="5801"/>
                      </a:lnTo>
                      <a:lnTo>
                        <a:pt x="14875" y="5794"/>
                      </a:lnTo>
                      <a:lnTo>
                        <a:pt x="14921" y="5795"/>
                      </a:lnTo>
                      <a:lnTo>
                        <a:pt x="14966" y="5802"/>
                      </a:lnTo>
                      <a:lnTo>
                        <a:pt x="15012" y="5815"/>
                      </a:lnTo>
                      <a:lnTo>
                        <a:pt x="15056" y="5834"/>
                      </a:lnTo>
                      <a:lnTo>
                        <a:pt x="15100" y="5858"/>
                      </a:lnTo>
                      <a:lnTo>
                        <a:pt x="15142" y="5886"/>
                      </a:lnTo>
                      <a:lnTo>
                        <a:pt x="15182" y="5919"/>
                      </a:lnTo>
                      <a:lnTo>
                        <a:pt x="15220" y="5954"/>
                      </a:lnTo>
                      <a:lnTo>
                        <a:pt x="15255" y="5992"/>
                      </a:lnTo>
                      <a:lnTo>
                        <a:pt x="15287" y="6032"/>
                      </a:lnTo>
                      <a:lnTo>
                        <a:pt x="15316" y="6074"/>
                      </a:lnTo>
                      <a:lnTo>
                        <a:pt x="15341" y="6116"/>
                      </a:lnTo>
                      <a:lnTo>
                        <a:pt x="15362" y="6160"/>
                      </a:lnTo>
                      <a:lnTo>
                        <a:pt x="15378" y="6203"/>
                      </a:lnTo>
                      <a:lnTo>
                        <a:pt x="15389" y="6245"/>
                      </a:lnTo>
                      <a:lnTo>
                        <a:pt x="15402" y="6296"/>
                      </a:lnTo>
                      <a:lnTo>
                        <a:pt x="15408" y="6349"/>
                      </a:lnTo>
                      <a:lnTo>
                        <a:pt x="15407" y="6404"/>
                      </a:lnTo>
                      <a:lnTo>
                        <a:pt x="15400" y="6459"/>
                      </a:lnTo>
                      <a:lnTo>
                        <a:pt x="15387" y="6513"/>
                      </a:lnTo>
                      <a:lnTo>
                        <a:pt x="15368" y="6567"/>
                      </a:lnTo>
                      <a:lnTo>
                        <a:pt x="15345" y="6620"/>
                      </a:lnTo>
                      <a:lnTo>
                        <a:pt x="15316" y="6670"/>
                      </a:lnTo>
                      <a:lnTo>
                        <a:pt x="15283" y="6717"/>
                      </a:lnTo>
                      <a:lnTo>
                        <a:pt x="15246" y="6761"/>
                      </a:lnTo>
                      <a:lnTo>
                        <a:pt x="15206" y="6800"/>
                      </a:lnTo>
                      <a:lnTo>
                        <a:pt x="15162" y="6835"/>
                      </a:lnTo>
                      <a:lnTo>
                        <a:pt x="15116" y="6864"/>
                      </a:lnTo>
                      <a:lnTo>
                        <a:pt x="15067" y="6888"/>
                      </a:lnTo>
                      <a:lnTo>
                        <a:pt x="15017" y="6904"/>
                      </a:lnTo>
                      <a:lnTo>
                        <a:pt x="14965" y="6912"/>
                      </a:lnTo>
                      <a:lnTo>
                        <a:pt x="14911" y="6913"/>
                      </a:lnTo>
                      <a:lnTo>
                        <a:pt x="14857" y="6904"/>
                      </a:lnTo>
                      <a:lnTo>
                        <a:pt x="14803" y="6887"/>
                      </a:lnTo>
                      <a:lnTo>
                        <a:pt x="14748" y="6858"/>
                      </a:lnTo>
                      <a:lnTo>
                        <a:pt x="14701" y="6826"/>
                      </a:lnTo>
                      <a:lnTo>
                        <a:pt x="14660" y="6787"/>
                      </a:lnTo>
                      <a:lnTo>
                        <a:pt x="14624" y="674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7" name="Freeform 6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4525 w 15409"/>
                    <a:gd name="T1" fmla="*/ 7249 h 14168"/>
                    <a:gd name="T2" fmla="*/ 14567 w 15409"/>
                    <a:gd name="T3" fmla="*/ 7220 h 14168"/>
                    <a:gd name="T4" fmla="*/ 14615 w 15409"/>
                    <a:gd name="T5" fmla="*/ 8399 h 14168"/>
                    <a:gd name="T6" fmla="*/ 14553 w 15409"/>
                    <a:gd name="T7" fmla="*/ 8364 h 14168"/>
                    <a:gd name="T8" fmla="*/ 14516 w 15409"/>
                    <a:gd name="T9" fmla="*/ 8330 h 14168"/>
                    <a:gd name="T10" fmla="*/ 14483 w 15409"/>
                    <a:gd name="T11" fmla="*/ 8287 h 14168"/>
                    <a:gd name="T12" fmla="*/ 14453 w 15409"/>
                    <a:gd name="T13" fmla="*/ 8237 h 14168"/>
                    <a:gd name="T14" fmla="*/ 14427 w 15409"/>
                    <a:gd name="T15" fmla="*/ 8180 h 14168"/>
                    <a:gd name="T16" fmla="*/ 14404 w 15409"/>
                    <a:gd name="T17" fmla="*/ 8117 h 14168"/>
                    <a:gd name="T18" fmla="*/ 14384 w 15409"/>
                    <a:gd name="T19" fmla="*/ 8050 h 14168"/>
                    <a:gd name="T20" fmla="*/ 14368 w 15409"/>
                    <a:gd name="T21" fmla="*/ 7978 h 14168"/>
                    <a:gd name="T22" fmla="*/ 14356 w 15409"/>
                    <a:gd name="T23" fmla="*/ 7904 h 14168"/>
                    <a:gd name="T24" fmla="*/ 14348 w 15409"/>
                    <a:gd name="T25" fmla="*/ 7828 h 14168"/>
                    <a:gd name="T26" fmla="*/ 14343 w 15409"/>
                    <a:gd name="T27" fmla="*/ 7751 h 14168"/>
                    <a:gd name="T28" fmla="*/ 14343 w 15409"/>
                    <a:gd name="T29" fmla="*/ 7673 h 14168"/>
                    <a:gd name="T30" fmla="*/ 14348 w 15409"/>
                    <a:gd name="T31" fmla="*/ 7597 h 14168"/>
                    <a:gd name="T32" fmla="*/ 14357 w 15409"/>
                    <a:gd name="T33" fmla="*/ 7523 h 14168"/>
                    <a:gd name="T34" fmla="*/ 14370 w 15409"/>
                    <a:gd name="T35" fmla="*/ 7451 h 14168"/>
                    <a:gd name="T36" fmla="*/ 14388 w 15409"/>
                    <a:gd name="T37" fmla="*/ 7384 h 14168"/>
                    <a:gd name="T38" fmla="*/ 14411 w 15409"/>
                    <a:gd name="T39" fmla="*/ 7321 h 14168"/>
                    <a:gd name="T40" fmla="*/ 14438 w 15409"/>
                    <a:gd name="T41" fmla="*/ 7264 h 14168"/>
                    <a:gd name="T42" fmla="*/ 14471 w 15409"/>
                    <a:gd name="T43" fmla="*/ 7214 h 14168"/>
                    <a:gd name="T44" fmla="*/ 14509 w 15409"/>
                    <a:gd name="T45" fmla="*/ 7171 h 14168"/>
                    <a:gd name="T46" fmla="*/ 14553 w 15409"/>
                    <a:gd name="T47" fmla="*/ 7137 h 14168"/>
                    <a:gd name="T48" fmla="*/ 14525 w 15409"/>
                    <a:gd name="T49" fmla="*/ 724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409" h="14168">
                      <a:moveTo>
                        <a:pt x="14525" y="7249"/>
                      </a:moveTo>
                      <a:lnTo>
                        <a:pt x="14567" y="7220"/>
                      </a:lnTo>
                      <a:lnTo>
                        <a:pt x="14615" y="8399"/>
                      </a:lnTo>
                      <a:lnTo>
                        <a:pt x="14553" y="8364"/>
                      </a:lnTo>
                      <a:lnTo>
                        <a:pt x="14516" y="8330"/>
                      </a:lnTo>
                      <a:lnTo>
                        <a:pt x="14483" y="8287"/>
                      </a:lnTo>
                      <a:lnTo>
                        <a:pt x="14453" y="8237"/>
                      </a:lnTo>
                      <a:lnTo>
                        <a:pt x="14427" y="8180"/>
                      </a:lnTo>
                      <a:lnTo>
                        <a:pt x="14404" y="8117"/>
                      </a:lnTo>
                      <a:lnTo>
                        <a:pt x="14384" y="8050"/>
                      </a:lnTo>
                      <a:lnTo>
                        <a:pt x="14368" y="7978"/>
                      </a:lnTo>
                      <a:lnTo>
                        <a:pt x="14356" y="7904"/>
                      </a:lnTo>
                      <a:lnTo>
                        <a:pt x="14348" y="7828"/>
                      </a:lnTo>
                      <a:lnTo>
                        <a:pt x="14343" y="7751"/>
                      </a:lnTo>
                      <a:lnTo>
                        <a:pt x="14343" y="7673"/>
                      </a:lnTo>
                      <a:lnTo>
                        <a:pt x="14348" y="7597"/>
                      </a:lnTo>
                      <a:lnTo>
                        <a:pt x="14357" y="7523"/>
                      </a:lnTo>
                      <a:lnTo>
                        <a:pt x="14370" y="7451"/>
                      </a:lnTo>
                      <a:lnTo>
                        <a:pt x="14388" y="7384"/>
                      </a:lnTo>
                      <a:lnTo>
                        <a:pt x="14411" y="7321"/>
                      </a:lnTo>
                      <a:lnTo>
                        <a:pt x="14438" y="7264"/>
                      </a:lnTo>
                      <a:lnTo>
                        <a:pt x="14471" y="7214"/>
                      </a:lnTo>
                      <a:lnTo>
                        <a:pt x="14509" y="7171"/>
                      </a:lnTo>
                      <a:lnTo>
                        <a:pt x="14553" y="7137"/>
                      </a:lnTo>
                      <a:lnTo>
                        <a:pt x="14525" y="7249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8" name="Freeform 6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4743 w 15409"/>
                    <a:gd name="T1" fmla="*/ 7181 h 14168"/>
                    <a:gd name="T2" fmla="*/ 14788 w 15409"/>
                    <a:gd name="T3" fmla="*/ 7188 h 14168"/>
                    <a:gd name="T4" fmla="*/ 14832 w 15409"/>
                    <a:gd name="T5" fmla="*/ 7201 h 14168"/>
                    <a:gd name="T6" fmla="*/ 14875 w 15409"/>
                    <a:gd name="T7" fmla="*/ 7219 h 14168"/>
                    <a:gd name="T8" fmla="*/ 14917 w 15409"/>
                    <a:gd name="T9" fmla="*/ 7242 h 14168"/>
                    <a:gd name="T10" fmla="*/ 14957 w 15409"/>
                    <a:gd name="T11" fmla="*/ 7270 h 14168"/>
                    <a:gd name="T12" fmla="*/ 14996 w 15409"/>
                    <a:gd name="T13" fmla="*/ 7301 h 14168"/>
                    <a:gd name="T14" fmla="*/ 15033 w 15409"/>
                    <a:gd name="T15" fmla="*/ 7335 h 14168"/>
                    <a:gd name="T16" fmla="*/ 15067 w 15409"/>
                    <a:gd name="T17" fmla="*/ 7372 h 14168"/>
                    <a:gd name="T18" fmla="*/ 15099 w 15409"/>
                    <a:gd name="T19" fmla="*/ 7412 h 14168"/>
                    <a:gd name="T20" fmla="*/ 15129 w 15409"/>
                    <a:gd name="T21" fmla="*/ 7453 h 14168"/>
                    <a:gd name="T22" fmla="*/ 15155 w 15409"/>
                    <a:gd name="T23" fmla="*/ 7495 h 14168"/>
                    <a:gd name="T24" fmla="*/ 15177 w 15409"/>
                    <a:gd name="T25" fmla="*/ 7538 h 14168"/>
                    <a:gd name="T26" fmla="*/ 15196 w 15409"/>
                    <a:gd name="T27" fmla="*/ 7582 h 14168"/>
                    <a:gd name="T28" fmla="*/ 15211 w 15409"/>
                    <a:gd name="T29" fmla="*/ 7625 h 14168"/>
                    <a:gd name="T30" fmla="*/ 15222 w 15409"/>
                    <a:gd name="T31" fmla="*/ 7667 h 14168"/>
                    <a:gd name="T32" fmla="*/ 15231 w 15409"/>
                    <a:gd name="T33" fmla="*/ 7720 h 14168"/>
                    <a:gd name="T34" fmla="*/ 15235 w 15409"/>
                    <a:gd name="T35" fmla="*/ 7776 h 14168"/>
                    <a:gd name="T36" fmla="*/ 15232 w 15409"/>
                    <a:gd name="T37" fmla="*/ 7834 h 14168"/>
                    <a:gd name="T38" fmla="*/ 15224 w 15409"/>
                    <a:gd name="T39" fmla="*/ 7895 h 14168"/>
                    <a:gd name="T40" fmla="*/ 15211 w 15409"/>
                    <a:gd name="T41" fmla="*/ 7956 h 14168"/>
                    <a:gd name="T42" fmla="*/ 15193 w 15409"/>
                    <a:gd name="T43" fmla="*/ 8018 h 14168"/>
                    <a:gd name="T44" fmla="*/ 15170 w 15409"/>
                    <a:gd name="T45" fmla="*/ 8079 h 14168"/>
                    <a:gd name="T46" fmla="*/ 15143 w 15409"/>
                    <a:gd name="T47" fmla="*/ 8137 h 14168"/>
                    <a:gd name="T48" fmla="*/ 15111 w 15409"/>
                    <a:gd name="T49" fmla="*/ 8193 h 14168"/>
                    <a:gd name="T50" fmla="*/ 15075 w 15409"/>
                    <a:gd name="T51" fmla="*/ 8246 h 14168"/>
                    <a:gd name="T52" fmla="*/ 15036 w 15409"/>
                    <a:gd name="T53" fmla="*/ 8293 h 14168"/>
                    <a:gd name="T54" fmla="*/ 14993 w 15409"/>
                    <a:gd name="T55" fmla="*/ 8336 h 14168"/>
                    <a:gd name="T56" fmla="*/ 14947 w 15409"/>
                    <a:gd name="T57" fmla="*/ 8371 h 14168"/>
                    <a:gd name="T58" fmla="*/ 14897 w 15409"/>
                    <a:gd name="T59" fmla="*/ 8400 h 14168"/>
                    <a:gd name="T60" fmla="*/ 14845 w 15409"/>
                    <a:gd name="T61" fmla="*/ 8420 h 14168"/>
                    <a:gd name="T62" fmla="*/ 14791 w 15409"/>
                    <a:gd name="T63" fmla="*/ 8431 h 14168"/>
                    <a:gd name="T64" fmla="*/ 14734 w 15409"/>
                    <a:gd name="T65" fmla="*/ 8432 h 14168"/>
                    <a:gd name="T66" fmla="*/ 14675 w 15409"/>
                    <a:gd name="T67" fmla="*/ 8421 h 14168"/>
                    <a:gd name="T68" fmla="*/ 14615 w 15409"/>
                    <a:gd name="T69" fmla="*/ 8399 h 14168"/>
                    <a:gd name="T70" fmla="*/ 14567 w 15409"/>
                    <a:gd name="T71" fmla="*/ 7220 h 14168"/>
                    <a:gd name="T72" fmla="*/ 14610 w 15409"/>
                    <a:gd name="T73" fmla="*/ 7199 h 14168"/>
                    <a:gd name="T74" fmla="*/ 14654 w 15409"/>
                    <a:gd name="T75" fmla="*/ 7186 h 14168"/>
                    <a:gd name="T76" fmla="*/ 14699 w 15409"/>
                    <a:gd name="T77" fmla="*/ 7180 h 14168"/>
                    <a:gd name="T78" fmla="*/ 14743 w 15409"/>
                    <a:gd name="T79" fmla="*/ 718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409" h="14168">
                      <a:moveTo>
                        <a:pt x="14743" y="7181"/>
                      </a:moveTo>
                      <a:lnTo>
                        <a:pt x="14788" y="7188"/>
                      </a:lnTo>
                      <a:lnTo>
                        <a:pt x="14832" y="7201"/>
                      </a:lnTo>
                      <a:lnTo>
                        <a:pt x="14875" y="7219"/>
                      </a:lnTo>
                      <a:lnTo>
                        <a:pt x="14917" y="7242"/>
                      </a:lnTo>
                      <a:lnTo>
                        <a:pt x="14957" y="7270"/>
                      </a:lnTo>
                      <a:lnTo>
                        <a:pt x="14996" y="7301"/>
                      </a:lnTo>
                      <a:lnTo>
                        <a:pt x="15033" y="7335"/>
                      </a:lnTo>
                      <a:lnTo>
                        <a:pt x="15067" y="7372"/>
                      </a:lnTo>
                      <a:lnTo>
                        <a:pt x="15099" y="7412"/>
                      </a:lnTo>
                      <a:lnTo>
                        <a:pt x="15129" y="7453"/>
                      </a:lnTo>
                      <a:lnTo>
                        <a:pt x="15155" y="7495"/>
                      </a:lnTo>
                      <a:lnTo>
                        <a:pt x="15177" y="7538"/>
                      </a:lnTo>
                      <a:lnTo>
                        <a:pt x="15196" y="7582"/>
                      </a:lnTo>
                      <a:lnTo>
                        <a:pt x="15211" y="7625"/>
                      </a:lnTo>
                      <a:lnTo>
                        <a:pt x="15222" y="7667"/>
                      </a:lnTo>
                      <a:lnTo>
                        <a:pt x="15231" y="7720"/>
                      </a:lnTo>
                      <a:lnTo>
                        <a:pt x="15235" y="7776"/>
                      </a:lnTo>
                      <a:lnTo>
                        <a:pt x="15232" y="7834"/>
                      </a:lnTo>
                      <a:lnTo>
                        <a:pt x="15224" y="7895"/>
                      </a:lnTo>
                      <a:lnTo>
                        <a:pt x="15211" y="7956"/>
                      </a:lnTo>
                      <a:lnTo>
                        <a:pt x="15193" y="8018"/>
                      </a:lnTo>
                      <a:lnTo>
                        <a:pt x="15170" y="8079"/>
                      </a:lnTo>
                      <a:lnTo>
                        <a:pt x="15143" y="8137"/>
                      </a:lnTo>
                      <a:lnTo>
                        <a:pt x="15111" y="8193"/>
                      </a:lnTo>
                      <a:lnTo>
                        <a:pt x="15075" y="8246"/>
                      </a:lnTo>
                      <a:lnTo>
                        <a:pt x="15036" y="8293"/>
                      </a:lnTo>
                      <a:lnTo>
                        <a:pt x="14993" y="8336"/>
                      </a:lnTo>
                      <a:lnTo>
                        <a:pt x="14947" y="8371"/>
                      </a:lnTo>
                      <a:lnTo>
                        <a:pt x="14897" y="8400"/>
                      </a:lnTo>
                      <a:lnTo>
                        <a:pt x="14845" y="8420"/>
                      </a:lnTo>
                      <a:lnTo>
                        <a:pt x="14791" y="8431"/>
                      </a:lnTo>
                      <a:lnTo>
                        <a:pt x="14734" y="8432"/>
                      </a:lnTo>
                      <a:lnTo>
                        <a:pt x="14675" y="8421"/>
                      </a:lnTo>
                      <a:lnTo>
                        <a:pt x="14615" y="8399"/>
                      </a:lnTo>
                      <a:lnTo>
                        <a:pt x="14567" y="7220"/>
                      </a:lnTo>
                      <a:lnTo>
                        <a:pt x="14610" y="7199"/>
                      </a:lnTo>
                      <a:lnTo>
                        <a:pt x="14654" y="7186"/>
                      </a:lnTo>
                      <a:lnTo>
                        <a:pt x="14699" y="7180"/>
                      </a:lnTo>
                      <a:lnTo>
                        <a:pt x="14743" y="718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69" name="Freeform 6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9462 w 15409"/>
                    <a:gd name="T1" fmla="*/ 11680 h 14168"/>
                    <a:gd name="T2" fmla="*/ 9466 w 15409"/>
                    <a:gd name="T3" fmla="*/ 11619 h 14168"/>
                    <a:gd name="T4" fmla="*/ 9475 w 15409"/>
                    <a:gd name="T5" fmla="*/ 11558 h 14168"/>
                    <a:gd name="T6" fmla="*/ 9489 w 15409"/>
                    <a:gd name="T7" fmla="*/ 11498 h 14168"/>
                    <a:gd name="T8" fmla="*/ 9508 w 15409"/>
                    <a:gd name="T9" fmla="*/ 11440 h 14168"/>
                    <a:gd name="T10" fmla="*/ 9531 w 15409"/>
                    <a:gd name="T11" fmla="*/ 11386 h 14168"/>
                    <a:gd name="T12" fmla="*/ 9557 w 15409"/>
                    <a:gd name="T13" fmla="*/ 11333 h 14168"/>
                    <a:gd name="T14" fmla="*/ 9588 w 15409"/>
                    <a:gd name="T15" fmla="*/ 11283 h 14168"/>
                    <a:gd name="T16" fmla="*/ 9622 w 15409"/>
                    <a:gd name="T17" fmla="*/ 11235 h 14168"/>
                    <a:gd name="T18" fmla="*/ 9660 w 15409"/>
                    <a:gd name="T19" fmla="*/ 11191 h 14168"/>
                    <a:gd name="T20" fmla="*/ 9702 w 15409"/>
                    <a:gd name="T21" fmla="*/ 11150 h 14168"/>
                    <a:gd name="T22" fmla="*/ 9746 w 15409"/>
                    <a:gd name="T23" fmla="*/ 11113 h 14168"/>
                    <a:gd name="T24" fmla="*/ 9793 w 15409"/>
                    <a:gd name="T25" fmla="*/ 11080 h 14168"/>
                    <a:gd name="T26" fmla="*/ 9843 w 15409"/>
                    <a:gd name="T27" fmla="*/ 11053 h 14168"/>
                    <a:gd name="T28" fmla="*/ 9957 w 15409"/>
                    <a:gd name="T29" fmla="*/ 11012 h 14168"/>
                    <a:gd name="T30" fmla="*/ 10130 w 15409"/>
                    <a:gd name="T31" fmla="*/ 11002 h 14168"/>
                    <a:gd name="T32" fmla="*/ 10294 w 15409"/>
                    <a:gd name="T33" fmla="*/ 11049 h 14168"/>
                    <a:gd name="T34" fmla="*/ 10440 w 15409"/>
                    <a:gd name="T35" fmla="*/ 11140 h 14168"/>
                    <a:gd name="T36" fmla="*/ 10562 w 15409"/>
                    <a:gd name="T37" fmla="*/ 11265 h 14168"/>
                    <a:gd name="T38" fmla="*/ 10651 w 15409"/>
                    <a:gd name="T39" fmla="*/ 11413 h 14168"/>
                    <a:gd name="T40" fmla="*/ 10701 w 15409"/>
                    <a:gd name="T41" fmla="*/ 11573 h 14168"/>
                    <a:gd name="T42" fmla="*/ 10704 w 15409"/>
                    <a:gd name="T43" fmla="*/ 11735 h 14168"/>
                    <a:gd name="T44" fmla="*/ 10652 w 15409"/>
                    <a:gd name="T45" fmla="*/ 11886 h 14168"/>
                    <a:gd name="T46" fmla="*/ 10537 w 15409"/>
                    <a:gd name="T47" fmla="*/ 12018 h 14168"/>
                    <a:gd name="T48" fmla="*/ 10419 w 15409"/>
                    <a:gd name="T49" fmla="*/ 12093 h 14168"/>
                    <a:gd name="T50" fmla="*/ 10340 w 15409"/>
                    <a:gd name="T51" fmla="*/ 12129 h 14168"/>
                    <a:gd name="T52" fmla="*/ 10253 w 15409"/>
                    <a:gd name="T53" fmla="*/ 12158 h 14168"/>
                    <a:gd name="T54" fmla="*/ 10159 w 15409"/>
                    <a:gd name="T55" fmla="*/ 12179 h 14168"/>
                    <a:gd name="T56" fmla="*/ 10061 w 15409"/>
                    <a:gd name="T57" fmla="*/ 12192 h 14168"/>
                    <a:gd name="T58" fmla="*/ 9963 w 15409"/>
                    <a:gd name="T59" fmla="*/ 12194 h 14168"/>
                    <a:gd name="T60" fmla="*/ 9867 w 15409"/>
                    <a:gd name="T61" fmla="*/ 12184 h 14168"/>
                    <a:gd name="T62" fmla="*/ 9776 w 15409"/>
                    <a:gd name="T63" fmla="*/ 12162 h 14168"/>
                    <a:gd name="T64" fmla="*/ 9693 w 15409"/>
                    <a:gd name="T65" fmla="*/ 12126 h 14168"/>
                    <a:gd name="T66" fmla="*/ 9621 w 15409"/>
                    <a:gd name="T67" fmla="*/ 12076 h 14168"/>
                    <a:gd name="T68" fmla="*/ 9570 w 15409"/>
                    <a:gd name="T69" fmla="*/ 12020 h 14168"/>
                    <a:gd name="T70" fmla="*/ 9536 w 15409"/>
                    <a:gd name="T71" fmla="*/ 11969 h 14168"/>
                    <a:gd name="T72" fmla="*/ 9508 w 15409"/>
                    <a:gd name="T73" fmla="*/ 11915 h 14168"/>
                    <a:gd name="T74" fmla="*/ 9487 w 15409"/>
                    <a:gd name="T75" fmla="*/ 11858 h 14168"/>
                    <a:gd name="T76" fmla="*/ 9473 w 15409"/>
                    <a:gd name="T77" fmla="*/ 11800 h 14168"/>
                    <a:gd name="T78" fmla="*/ 9464 w 15409"/>
                    <a:gd name="T79" fmla="*/ 1174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409" h="14168">
                      <a:moveTo>
                        <a:pt x="9463" y="11710"/>
                      </a:moveTo>
                      <a:lnTo>
                        <a:pt x="9462" y="11680"/>
                      </a:lnTo>
                      <a:lnTo>
                        <a:pt x="9463" y="11649"/>
                      </a:lnTo>
                      <a:lnTo>
                        <a:pt x="9466" y="11619"/>
                      </a:lnTo>
                      <a:lnTo>
                        <a:pt x="9470" y="11588"/>
                      </a:lnTo>
                      <a:lnTo>
                        <a:pt x="9475" y="11558"/>
                      </a:lnTo>
                      <a:lnTo>
                        <a:pt x="9481" y="11528"/>
                      </a:lnTo>
                      <a:lnTo>
                        <a:pt x="9489" y="11498"/>
                      </a:lnTo>
                      <a:lnTo>
                        <a:pt x="9498" y="11468"/>
                      </a:lnTo>
                      <a:lnTo>
                        <a:pt x="9508" y="11440"/>
                      </a:lnTo>
                      <a:lnTo>
                        <a:pt x="9519" y="11413"/>
                      </a:lnTo>
                      <a:lnTo>
                        <a:pt x="9531" y="11386"/>
                      </a:lnTo>
                      <a:lnTo>
                        <a:pt x="9544" y="11359"/>
                      </a:lnTo>
                      <a:lnTo>
                        <a:pt x="9557" y="11333"/>
                      </a:lnTo>
                      <a:lnTo>
                        <a:pt x="9572" y="11308"/>
                      </a:lnTo>
                      <a:lnTo>
                        <a:pt x="9588" y="11283"/>
                      </a:lnTo>
                      <a:lnTo>
                        <a:pt x="9605" y="11259"/>
                      </a:lnTo>
                      <a:lnTo>
                        <a:pt x="9622" y="11235"/>
                      </a:lnTo>
                      <a:lnTo>
                        <a:pt x="9641" y="11213"/>
                      </a:lnTo>
                      <a:lnTo>
                        <a:pt x="9660" y="11191"/>
                      </a:lnTo>
                      <a:lnTo>
                        <a:pt x="9681" y="11170"/>
                      </a:lnTo>
                      <a:lnTo>
                        <a:pt x="9702" y="11150"/>
                      </a:lnTo>
                      <a:lnTo>
                        <a:pt x="9723" y="11131"/>
                      </a:lnTo>
                      <a:lnTo>
                        <a:pt x="9746" y="11113"/>
                      </a:lnTo>
                      <a:lnTo>
                        <a:pt x="9769" y="11096"/>
                      </a:lnTo>
                      <a:lnTo>
                        <a:pt x="9793" y="11080"/>
                      </a:lnTo>
                      <a:lnTo>
                        <a:pt x="9818" y="11066"/>
                      </a:lnTo>
                      <a:lnTo>
                        <a:pt x="9843" y="11053"/>
                      </a:lnTo>
                      <a:lnTo>
                        <a:pt x="9869" y="11041"/>
                      </a:lnTo>
                      <a:lnTo>
                        <a:pt x="9957" y="11012"/>
                      </a:lnTo>
                      <a:lnTo>
                        <a:pt x="10044" y="10999"/>
                      </a:lnTo>
                      <a:lnTo>
                        <a:pt x="10130" y="11002"/>
                      </a:lnTo>
                      <a:lnTo>
                        <a:pt x="10214" y="11019"/>
                      </a:lnTo>
                      <a:lnTo>
                        <a:pt x="10294" y="11049"/>
                      </a:lnTo>
                      <a:lnTo>
                        <a:pt x="10370" y="11090"/>
                      </a:lnTo>
                      <a:lnTo>
                        <a:pt x="10440" y="11140"/>
                      </a:lnTo>
                      <a:lnTo>
                        <a:pt x="10505" y="11199"/>
                      </a:lnTo>
                      <a:lnTo>
                        <a:pt x="10562" y="11265"/>
                      </a:lnTo>
                      <a:lnTo>
                        <a:pt x="10611" y="11337"/>
                      </a:lnTo>
                      <a:lnTo>
                        <a:pt x="10651" y="11413"/>
                      </a:lnTo>
                      <a:lnTo>
                        <a:pt x="10682" y="11492"/>
                      </a:lnTo>
                      <a:lnTo>
                        <a:pt x="10701" y="11573"/>
                      </a:lnTo>
                      <a:lnTo>
                        <a:pt x="10709" y="11654"/>
                      </a:lnTo>
                      <a:lnTo>
                        <a:pt x="10704" y="11735"/>
                      </a:lnTo>
                      <a:lnTo>
                        <a:pt x="10685" y="11812"/>
                      </a:lnTo>
                      <a:lnTo>
                        <a:pt x="10652" y="11886"/>
                      </a:lnTo>
                      <a:lnTo>
                        <a:pt x="10603" y="11955"/>
                      </a:lnTo>
                      <a:lnTo>
                        <a:pt x="10537" y="12018"/>
                      </a:lnTo>
                      <a:lnTo>
                        <a:pt x="10454" y="12072"/>
                      </a:lnTo>
                      <a:lnTo>
                        <a:pt x="10419" y="12093"/>
                      </a:lnTo>
                      <a:lnTo>
                        <a:pt x="10381" y="12111"/>
                      </a:lnTo>
                      <a:lnTo>
                        <a:pt x="10340" y="12129"/>
                      </a:lnTo>
                      <a:lnTo>
                        <a:pt x="10298" y="12144"/>
                      </a:lnTo>
                      <a:lnTo>
                        <a:pt x="10253" y="12158"/>
                      </a:lnTo>
                      <a:lnTo>
                        <a:pt x="10206" y="12170"/>
                      </a:lnTo>
                      <a:lnTo>
                        <a:pt x="10159" y="12179"/>
                      </a:lnTo>
                      <a:lnTo>
                        <a:pt x="10110" y="12187"/>
                      </a:lnTo>
                      <a:lnTo>
                        <a:pt x="10061" y="12192"/>
                      </a:lnTo>
                      <a:lnTo>
                        <a:pt x="10012" y="12194"/>
                      </a:lnTo>
                      <a:lnTo>
                        <a:pt x="9963" y="12194"/>
                      </a:lnTo>
                      <a:lnTo>
                        <a:pt x="9914" y="12191"/>
                      </a:lnTo>
                      <a:lnTo>
                        <a:pt x="9867" y="12184"/>
                      </a:lnTo>
                      <a:lnTo>
                        <a:pt x="9821" y="12175"/>
                      </a:lnTo>
                      <a:lnTo>
                        <a:pt x="9776" y="12162"/>
                      </a:lnTo>
                      <a:lnTo>
                        <a:pt x="9734" y="12146"/>
                      </a:lnTo>
                      <a:lnTo>
                        <a:pt x="9693" y="12126"/>
                      </a:lnTo>
                      <a:lnTo>
                        <a:pt x="9656" y="12103"/>
                      </a:lnTo>
                      <a:lnTo>
                        <a:pt x="9621" y="12076"/>
                      </a:lnTo>
                      <a:lnTo>
                        <a:pt x="9590" y="12044"/>
                      </a:lnTo>
                      <a:lnTo>
                        <a:pt x="9570" y="12020"/>
                      </a:lnTo>
                      <a:lnTo>
                        <a:pt x="9552" y="11995"/>
                      </a:lnTo>
                      <a:lnTo>
                        <a:pt x="9536" y="11969"/>
                      </a:lnTo>
                      <a:lnTo>
                        <a:pt x="9521" y="11942"/>
                      </a:lnTo>
                      <a:lnTo>
                        <a:pt x="9508" y="11915"/>
                      </a:lnTo>
                      <a:lnTo>
                        <a:pt x="9497" y="11887"/>
                      </a:lnTo>
                      <a:lnTo>
                        <a:pt x="9487" y="11858"/>
                      </a:lnTo>
                      <a:lnTo>
                        <a:pt x="9479" y="11829"/>
                      </a:lnTo>
                      <a:lnTo>
                        <a:pt x="9473" y="11800"/>
                      </a:lnTo>
                      <a:lnTo>
                        <a:pt x="9468" y="11770"/>
                      </a:lnTo>
                      <a:lnTo>
                        <a:pt x="9464" y="11740"/>
                      </a:lnTo>
                      <a:lnTo>
                        <a:pt x="9463" y="1171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0" name="Freeform 6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6280 w 15409"/>
                    <a:gd name="T1" fmla="*/ 1812 h 14168"/>
                    <a:gd name="T2" fmla="*/ 6269 w 15409"/>
                    <a:gd name="T3" fmla="*/ 1766 h 14168"/>
                    <a:gd name="T4" fmla="*/ 6269 w 15409"/>
                    <a:gd name="T5" fmla="*/ 1715 h 14168"/>
                    <a:gd name="T6" fmla="*/ 6279 w 15409"/>
                    <a:gd name="T7" fmla="*/ 1661 h 14168"/>
                    <a:gd name="T8" fmla="*/ 6298 w 15409"/>
                    <a:gd name="T9" fmla="*/ 1605 h 14168"/>
                    <a:gd name="T10" fmla="*/ 6300 w 15409"/>
                    <a:gd name="T11" fmla="*/ 1756 h 14168"/>
                    <a:gd name="T12" fmla="*/ 6352 w 15409"/>
                    <a:gd name="T13" fmla="*/ 1837 h 14168"/>
                    <a:gd name="T14" fmla="*/ 6412 w 15409"/>
                    <a:gd name="T15" fmla="*/ 1903 h 14168"/>
                    <a:gd name="T16" fmla="*/ 6455 w 15409"/>
                    <a:gd name="T17" fmla="*/ 1936 h 14168"/>
                    <a:gd name="T18" fmla="*/ 6395 w 15409"/>
                    <a:gd name="T19" fmla="*/ 1917 h 14168"/>
                    <a:gd name="T20" fmla="*/ 6342 w 15409"/>
                    <a:gd name="T21" fmla="*/ 1889 h 14168"/>
                    <a:gd name="T22" fmla="*/ 6304 w 15409"/>
                    <a:gd name="T23" fmla="*/ 1853 h 14168"/>
                    <a:gd name="T24" fmla="*/ 6280 w 15409"/>
                    <a:gd name="T25" fmla="*/ 181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409" h="14168">
                      <a:moveTo>
                        <a:pt x="6280" y="1812"/>
                      </a:moveTo>
                      <a:lnTo>
                        <a:pt x="6269" y="1766"/>
                      </a:lnTo>
                      <a:lnTo>
                        <a:pt x="6269" y="1715"/>
                      </a:lnTo>
                      <a:lnTo>
                        <a:pt x="6279" y="1661"/>
                      </a:lnTo>
                      <a:lnTo>
                        <a:pt x="6298" y="1605"/>
                      </a:lnTo>
                      <a:lnTo>
                        <a:pt x="6300" y="1756"/>
                      </a:lnTo>
                      <a:lnTo>
                        <a:pt x="6352" y="1837"/>
                      </a:lnTo>
                      <a:lnTo>
                        <a:pt x="6412" y="1903"/>
                      </a:lnTo>
                      <a:lnTo>
                        <a:pt x="6455" y="1936"/>
                      </a:lnTo>
                      <a:lnTo>
                        <a:pt x="6395" y="1917"/>
                      </a:lnTo>
                      <a:lnTo>
                        <a:pt x="6342" y="1889"/>
                      </a:lnTo>
                      <a:lnTo>
                        <a:pt x="6304" y="1853"/>
                      </a:lnTo>
                      <a:lnTo>
                        <a:pt x="6280" y="1812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1" name="Freeform 6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6710 w 15409"/>
                    <a:gd name="T1" fmla="*/ 1088 h 14168"/>
                    <a:gd name="T2" fmla="*/ 6789 w 15409"/>
                    <a:gd name="T3" fmla="*/ 1030 h 14168"/>
                    <a:gd name="T4" fmla="*/ 6880 w 15409"/>
                    <a:gd name="T5" fmla="*/ 969 h 14168"/>
                    <a:gd name="T6" fmla="*/ 6978 w 15409"/>
                    <a:gd name="T7" fmla="*/ 910 h 14168"/>
                    <a:gd name="T8" fmla="*/ 7080 w 15409"/>
                    <a:gd name="T9" fmla="*/ 855 h 14168"/>
                    <a:gd name="T10" fmla="*/ 7185 w 15409"/>
                    <a:gd name="T11" fmla="*/ 808 h 14168"/>
                    <a:gd name="T12" fmla="*/ 7291 w 15409"/>
                    <a:gd name="T13" fmla="*/ 770 h 14168"/>
                    <a:gd name="T14" fmla="*/ 7398 w 15409"/>
                    <a:gd name="T15" fmla="*/ 746 h 14168"/>
                    <a:gd name="T16" fmla="*/ 7503 w 15409"/>
                    <a:gd name="T17" fmla="*/ 738 h 14168"/>
                    <a:gd name="T18" fmla="*/ 7605 w 15409"/>
                    <a:gd name="T19" fmla="*/ 749 h 14168"/>
                    <a:gd name="T20" fmla="*/ 7703 w 15409"/>
                    <a:gd name="T21" fmla="*/ 782 h 14168"/>
                    <a:gd name="T22" fmla="*/ 7798 w 15409"/>
                    <a:gd name="T23" fmla="*/ 835 h 14168"/>
                    <a:gd name="T24" fmla="*/ 7880 w 15409"/>
                    <a:gd name="T25" fmla="*/ 894 h 14168"/>
                    <a:gd name="T26" fmla="*/ 7944 w 15409"/>
                    <a:gd name="T27" fmla="*/ 961 h 14168"/>
                    <a:gd name="T28" fmla="*/ 7991 w 15409"/>
                    <a:gd name="T29" fmla="*/ 1035 h 14168"/>
                    <a:gd name="T30" fmla="*/ 8021 w 15409"/>
                    <a:gd name="T31" fmla="*/ 1113 h 14168"/>
                    <a:gd name="T32" fmla="*/ 8033 w 15409"/>
                    <a:gd name="T33" fmla="*/ 1194 h 14168"/>
                    <a:gd name="T34" fmla="*/ 8029 w 15409"/>
                    <a:gd name="T35" fmla="*/ 1278 h 14168"/>
                    <a:gd name="T36" fmla="*/ 8009 w 15409"/>
                    <a:gd name="T37" fmla="*/ 1361 h 14168"/>
                    <a:gd name="T38" fmla="*/ 7973 w 15409"/>
                    <a:gd name="T39" fmla="*/ 1443 h 14168"/>
                    <a:gd name="T40" fmla="*/ 7921 w 15409"/>
                    <a:gd name="T41" fmla="*/ 1523 h 14168"/>
                    <a:gd name="T42" fmla="*/ 7843 w 15409"/>
                    <a:gd name="T43" fmla="*/ 1616 h 14168"/>
                    <a:gd name="T44" fmla="*/ 7720 w 15409"/>
                    <a:gd name="T45" fmla="*/ 1724 h 14168"/>
                    <a:gd name="T46" fmla="*/ 7567 w 15409"/>
                    <a:gd name="T47" fmla="*/ 1827 h 14168"/>
                    <a:gd name="T48" fmla="*/ 7391 w 15409"/>
                    <a:gd name="T49" fmla="*/ 1917 h 14168"/>
                    <a:gd name="T50" fmla="*/ 7202 w 15409"/>
                    <a:gd name="T51" fmla="*/ 1988 h 14168"/>
                    <a:gd name="T52" fmla="*/ 7008 w 15409"/>
                    <a:gd name="T53" fmla="*/ 2034 h 14168"/>
                    <a:gd name="T54" fmla="*/ 6818 w 15409"/>
                    <a:gd name="T55" fmla="*/ 2048 h 14168"/>
                    <a:gd name="T56" fmla="*/ 6639 w 15409"/>
                    <a:gd name="T57" fmla="*/ 2024 h 14168"/>
                    <a:gd name="T58" fmla="*/ 6481 w 15409"/>
                    <a:gd name="T59" fmla="*/ 1956 h 14168"/>
                    <a:gd name="T60" fmla="*/ 6464 w 15409"/>
                    <a:gd name="T61" fmla="*/ 1939 h 14168"/>
                    <a:gd name="T62" fmla="*/ 6300 w 15409"/>
                    <a:gd name="T63" fmla="*/ 1756 h 14168"/>
                    <a:gd name="T64" fmla="*/ 6325 w 15409"/>
                    <a:gd name="T65" fmla="*/ 1547 h 14168"/>
                    <a:gd name="T66" fmla="*/ 6397 w 15409"/>
                    <a:gd name="T67" fmla="*/ 1429 h 14168"/>
                    <a:gd name="T68" fmla="*/ 6485 w 15409"/>
                    <a:gd name="T69" fmla="*/ 1315 h 14168"/>
                    <a:gd name="T70" fmla="*/ 6579 w 15409"/>
                    <a:gd name="T71" fmla="*/ 1211 h 14168"/>
                    <a:gd name="T72" fmla="*/ 6669 w 15409"/>
                    <a:gd name="T73" fmla="*/ 1123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09" h="14168">
                      <a:moveTo>
                        <a:pt x="6669" y="1123"/>
                      </a:moveTo>
                      <a:lnTo>
                        <a:pt x="6710" y="1088"/>
                      </a:lnTo>
                      <a:lnTo>
                        <a:pt x="6746" y="1059"/>
                      </a:lnTo>
                      <a:lnTo>
                        <a:pt x="6789" y="1030"/>
                      </a:lnTo>
                      <a:lnTo>
                        <a:pt x="6834" y="1000"/>
                      </a:lnTo>
                      <a:lnTo>
                        <a:pt x="6880" y="969"/>
                      </a:lnTo>
                      <a:lnTo>
                        <a:pt x="6928" y="940"/>
                      </a:lnTo>
                      <a:lnTo>
                        <a:pt x="6978" y="910"/>
                      </a:lnTo>
                      <a:lnTo>
                        <a:pt x="7028" y="882"/>
                      </a:lnTo>
                      <a:lnTo>
                        <a:pt x="7080" y="855"/>
                      </a:lnTo>
                      <a:lnTo>
                        <a:pt x="7132" y="830"/>
                      </a:lnTo>
                      <a:lnTo>
                        <a:pt x="7185" y="808"/>
                      </a:lnTo>
                      <a:lnTo>
                        <a:pt x="7238" y="787"/>
                      </a:lnTo>
                      <a:lnTo>
                        <a:pt x="7291" y="770"/>
                      </a:lnTo>
                      <a:lnTo>
                        <a:pt x="7345" y="756"/>
                      </a:lnTo>
                      <a:lnTo>
                        <a:pt x="7398" y="746"/>
                      </a:lnTo>
                      <a:lnTo>
                        <a:pt x="7451" y="740"/>
                      </a:lnTo>
                      <a:lnTo>
                        <a:pt x="7503" y="738"/>
                      </a:lnTo>
                      <a:lnTo>
                        <a:pt x="7555" y="741"/>
                      </a:lnTo>
                      <a:lnTo>
                        <a:pt x="7605" y="749"/>
                      </a:lnTo>
                      <a:lnTo>
                        <a:pt x="7655" y="763"/>
                      </a:lnTo>
                      <a:lnTo>
                        <a:pt x="7703" y="782"/>
                      </a:lnTo>
                      <a:lnTo>
                        <a:pt x="7750" y="808"/>
                      </a:lnTo>
                      <a:lnTo>
                        <a:pt x="7798" y="835"/>
                      </a:lnTo>
                      <a:lnTo>
                        <a:pt x="7841" y="863"/>
                      </a:lnTo>
                      <a:lnTo>
                        <a:pt x="7880" y="894"/>
                      </a:lnTo>
                      <a:lnTo>
                        <a:pt x="7915" y="927"/>
                      </a:lnTo>
                      <a:lnTo>
                        <a:pt x="7944" y="961"/>
                      </a:lnTo>
                      <a:lnTo>
                        <a:pt x="7970" y="997"/>
                      </a:lnTo>
                      <a:lnTo>
                        <a:pt x="7991" y="1035"/>
                      </a:lnTo>
                      <a:lnTo>
                        <a:pt x="8008" y="1073"/>
                      </a:lnTo>
                      <a:lnTo>
                        <a:pt x="8021" y="1113"/>
                      </a:lnTo>
                      <a:lnTo>
                        <a:pt x="8029" y="1153"/>
                      </a:lnTo>
                      <a:lnTo>
                        <a:pt x="8033" y="1194"/>
                      </a:lnTo>
                      <a:lnTo>
                        <a:pt x="8033" y="1236"/>
                      </a:lnTo>
                      <a:lnTo>
                        <a:pt x="8029" y="1278"/>
                      </a:lnTo>
                      <a:lnTo>
                        <a:pt x="8021" y="1319"/>
                      </a:lnTo>
                      <a:lnTo>
                        <a:pt x="8009" y="1361"/>
                      </a:lnTo>
                      <a:lnTo>
                        <a:pt x="7993" y="1402"/>
                      </a:lnTo>
                      <a:lnTo>
                        <a:pt x="7973" y="1443"/>
                      </a:lnTo>
                      <a:lnTo>
                        <a:pt x="7949" y="1483"/>
                      </a:lnTo>
                      <a:lnTo>
                        <a:pt x="7921" y="1523"/>
                      </a:lnTo>
                      <a:lnTo>
                        <a:pt x="7890" y="1561"/>
                      </a:lnTo>
                      <a:lnTo>
                        <a:pt x="7843" y="1616"/>
                      </a:lnTo>
                      <a:lnTo>
                        <a:pt x="7786" y="1670"/>
                      </a:lnTo>
                      <a:lnTo>
                        <a:pt x="7720" y="1724"/>
                      </a:lnTo>
                      <a:lnTo>
                        <a:pt x="7647" y="1777"/>
                      </a:lnTo>
                      <a:lnTo>
                        <a:pt x="7567" y="1827"/>
                      </a:lnTo>
                      <a:lnTo>
                        <a:pt x="7481" y="1874"/>
                      </a:lnTo>
                      <a:lnTo>
                        <a:pt x="7391" y="1917"/>
                      </a:lnTo>
                      <a:lnTo>
                        <a:pt x="7298" y="1955"/>
                      </a:lnTo>
                      <a:lnTo>
                        <a:pt x="7202" y="1988"/>
                      </a:lnTo>
                      <a:lnTo>
                        <a:pt x="7105" y="2014"/>
                      </a:lnTo>
                      <a:lnTo>
                        <a:pt x="7008" y="2034"/>
                      </a:lnTo>
                      <a:lnTo>
                        <a:pt x="6912" y="2045"/>
                      </a:lnTo>
                      <a:lnTo>
                        <a:pt x="6818" y="2048"/>
                      </a:lnTo>
                      <a:lnTo>
                        <a:pt x="6726" y="2041"/>
                      </a:lnTo>
                      <a:lnTo>
                        <a:pt x="6639" y="2024"/>
                      </a:lnTo>
                      <a:lnTo>
                        <a:pt x="6557" y="1996"/>
                      </a:lnTo>
                      <a:lnTo>
                        <a:pt x="6481" y="1956"/>
                      </a:lnTo>
                      <a:lnTo>
                        <a:pt x="6455" y="1936"/>
                      </a:lnTo>
                      <a:lnTo>
                        <a:pt x="6464" y="1939"/>
                      </a:lnTo>
                      <a:lnTo>
                        <a:pt x="6551" y="1951"/>
                      </a:lnTo>
                      <a:lnTo>
                        <a:pt x="6300" y="1756"/>
                      </a:lnTo>
                      <a:lnTo>
                        <a:pt x="6298" y="1605"/>
                      </a:lnTo>
                      <a:lnTo>
                        <a:pt x="6325" y="1547"/>
                      </a:lnTo>
                      <a:lnTo>
                        <a:pt x="6358" y="1488"/>
                      </a:lnTo>
                      <a:lnTo>
                        <a:pt x="6397" y="1429"/>
                      </a:lnTo>
                      <a:lnTo>
                        <a:pt x="6439" y="1371"/>
                      </a:lnTo>
                      <a:lnTo>
                        <a:pt x="6485" y="1315"/>
                      </a:lnTo>
                      <a:lnTo>
                        <a:pt x="6532" y="1261"/>
                      </a:lnTo>
                      <a:lnTo>
                        <a:pt x="6579" y="1211"/>
                      </a:lnTo>
                      <a:lnTo>
                        <a:pt x="6625" y="1165"/>
                      </a:lnTo>
                      <a:lnTo>
                        <a:pt x="6669" y="112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2" name="Freeform 6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825 w 15409"/>
                    <a:gd name="T1" fmla="*/ 4008 h 14168"/>
                    <a:gd name="T2" fmla="*/ 4853 w 15409"/>
                    <a:gd name="T3" fmla="*/ 3969 h 14168"/>
                    <a:gd name="T4" fmla="*/ 4883 w 15409"/>
                    <a:gd name="T5" fmla="*/ 3930 h 14168"/>
                    <a:gd name="T6" fmla="*/ 4913 w 15409"/>
                    <a:gd name="T7" fmla="*/ 3893 h 14168"/>
                    <a:gd name="T8" fmla="*/ 4945 w 15409"/>
                    <a:gd name="T9" fmla="*/ 3857 h 14168"/>
                    <a:gd name="T10" fmla="*/ 4978 w 15409"/>
                    <a:gd name="T11" fmla="*/ 3824 h 14168"/>
                    <a:gd name="T12" fmla="*/ 5013 w 15409"/>
                    <a:gd name="T13" fmla="*/ 3794 h 14168"/>
                    <a:gd name="T14" fmla="*/ 5048 w 15409"/>
                    <a:gd name="T15" fmla="*/ 3769 h 14168"/>
                    <a:gd name="T16" fmla="*/ 5083 w 15409"/>
                    <a:gd name="T17" fmla="*/ 3747 h 14168"/>
                    <a:gd name="T18" fmla="*/ 5120 w 15409"/>
                    <a:gd name="T19" fmla="*/ 3732 h 14168"/>
                    <a:gd name="T20" fmla="*/ 5157 w 15409"/>
                    <a:gd name="T21" fmla="*/ 3722 h 14168"/>
                    <a:gd name="T22" fmla="*/ 5194 w 15409"/>
                    <a:gd name="T23" fmla="*/ 3719 h 14168"/>
                    <a:gd name="T24" fmla="*/ 5231 w 15409"/>
                    <a:gd name="T25" fmla="*/ 3723 h 14168"/>
                    <a:gd name="T26" fmla="*/ 5269 w 15409"/>
                    <a:gd name="T27" fmla="*/ 3736 h 14168"/>
                    <a:gd name="T28" fmla="*/ 5311 w 15409"/>
                    <a:gd name="T29" fmla="*/ 3751 h 14168"/>
                    <a:gd name="T30" fmla="*/ 5344 w 15409"/>
                    <a:gd name="T31" fmla="*/ 3770 h 14168"/>
                    <a:gd name="T32" fmla="*/ 5370 w 15409"/>
                    <a:gd name="T33" fmla="*/ 3794 h 14168"/>
                    <a:gd name="T34" fmla="*/ 5388 w 15409"/>
                    <a:gd name="T35" fmla="*/ 3821 h 14168"/>
                    <a:gd name="T36" fmla="*/ 5400 w 15409"/>
                    <a:gd name="T37" fmla="*/ 3851 h 14168"/>
                    <a:gd name="T38" fmla="*/ 5406 w 15409"/>
                    <a:gd name="T39" fmla="*/ 3884 h 14168"/>
                    <a:gd name="T40" fmla="*/ 5406 w 15409"/>
                    <a:gd name="T41" fmla="*/ 3919 h 14168"/>
                    <a:gd name="T42" fmla="*/ 5400 w 15409"/>
                    <a:gd name="T43" fmla="*/ 3956 h 14168"/>
                    <a:gd name="T44" fmla="*/ 5391 w 15409"/>
                    <a:gd name="T45" fmla="*/ 3994 h 14168"/>
                    <a:gd name="T46" fmla="*/ 5377 w 15409"/>
                    <a:gd name="T47" fmla="*/ 4032 h 14168"/>
                    <a:gd name="T48" fmla="*/ 5359 w 15409"/>
                    <a:gd name="T49" fmla="*/ 4071 h 14168"/>
                    <a:gd name="T50" fmla="*/ 5339 w 15409"/>
                    <a:gd name="T51" fmla="*/ 4109 h 14168"/>
                    <a:gd name="T52" fmla="*/ 5316 w 15409"/>
                    <a:gd name="T53" fmla="*/ 4147 h 14168"/>
                    <a:gd name="T54" fmla="*/ 5291 w 15409"/>
                    <a:gd name="T55" fmla="*/ 4183 h 14168"/>
                    <a:gd name="T56" fmla="*/ 5265 w 15409"/>
                    <a:gd name="T57" fmla="*/ 4218 h 14168"/>
                    <a:gd name="T58" fmla="*/ 5237 w 15409"/>
                    <a:gd name="T59" fmla="*/ 4251 h 14168"/>
                    <a:gd name="T60" fmla="*/ 5210 w 15409"/>
                    <a:gd name="T61" fmla="*/ 4281 h 14168"/>
                    <a:gd name="T62" fmla="*/ 5182 w 15409"/>
                    <a:gd name="T63" fmla="*/ 4307 h 14168"/>
                    <a:gd name="T64" fmla="*/ 5155 w 15409"/>
                    <a:gd name="T65" fmla="*/ 4330 h 14168"/>
                    <a:gd name="T66" fmla="*/ 5129 w 15409"/>
                    <a:gd name="T67" fmla="*/ 4349 h 14168"/>
                    <a:gd name="T68" fmla="*/ 5098 w 15409"/>
                    <a:gd name="T69" fmla="*/ 4365 h 14168"/>
                    <a:gd name="T70" fmla="*/ 5063 w 15409"/>
                    <a:gd name="T71" fmla="*/ 4378 h 14168"/>
                    <a:gd name="T72" fmla="*/ 5025 w 15409"/>
                    <a:gd name="T73" fmla="*/ 4388 h 14168"/>
                    <a:gd name="T74" fmla="*/ 4984 w 15409"/>
                    <a:gd name="T75" fmla="*/ 4396 h 14168"/>
                    <a:gd name="T76" fmla="*/ 4942 w 15409"/>
                    <a:gd name="T77" fmla="*/ 4402 h 14168"/>
                    <a:gd name="T78" fmla="*/ 4900 w 15409"/>
                    <a:gd name="T79" fmla="*/ 4405 h 14168"/>
                    <a:gd name="T80" fmla="*/ 4858 w 15409"/>
                    <a:gd name="T81" fmla="*/ 4406 h 14168"/>
                    <a:gd name="T82" fmla="*/ 4818 w 15409"/>
                    <a:gd name="T83" fmla="*/ 4404 h 14168"/>
                    <a:gd name="T84" fmla="*/ 4779 w 15409"/>
                    <a:gd name="T85" fmla="*/ 4401 h 14168"/>
                    <a:gd name="T86" fmla="*/ 4752 w 15409"/>
                    <a:gd name="T87" fmla="*/ 4121 h 14168"/>
                    <a:gd name="T88" fmla="*/ 4775 w 15409"/>
                    <a:gd name="T89" fmla="*/ 4085 h 14168"/>
                    <a:gd name="T90" fmla="*/ 4799 w 15409"/>
                    <a:gd name="T91" fmla="*/ 4047 h 14168"/>
                    <a:gd name="T92" fmla="*/ 4825 w 15409"/>
                    <a:gd name="T93" fmla="*/ 400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5409" h="14168">
                      <a:moveTo>
                        <a:pt x="4825" y="4008"/>
                      </a:moveTo>
                      <a:lnTo>
                        <a:pt x="4853" y="3969"/>
                      </a:lnTo>
                      <a:lnTo>
                        <a:pt x="4883" y="3930"/>
                      </a:lnTo>
                      <a:lnTo>
                        <a:pt x="4913" y="3893"/>
                      </a:lnTo>
                      <a:lnTo>
                        <a:pt x="4945" y="3857"/>
                      </a:lnTo>
                      <a:lnTo>
                        <a:pt x="4978" y="3824"/>
                      </a:lnTo>
                      <a:lnTo>
                        <a:pt x="5013" y="3794"/>
                      </a:lnTo>
                      <a:lnTo>
                        <a:pt x="5048" y="3769"/>
                      </a:lnTo>
                      <a:lnTo>
                        <a:pt x="5083" y="3747"/>
                      </a:lnTo>
                      <a:lnTo>
                        <a:pt x="5120" y="3732"/>
                      </a:lnTo>
                      <a:lnTo>
                        <a:pt x="5157" y="3722"/>
                      </a:lnTo>
                      <a:lnTo>
                        <a:pt x="5194" y="3719"/>
                      </a:lnTo>
                      <a:lnTo>
                        <a:pt x="5231" y="3723"/>
                      </a:lnTo>
                      <a:lnTo>
                        <a:pt x="5269" y="3736"/>
                      </a:lnTo>
                      <a:lnTo>
                        <a:pt x="5311" y="3751"/>
                      </a:lnTo>
                      <a:lnTo>
                        <a:pt x="5344" y="3770"/>
                      </a:lnTo>
                      <a:lnTo>
                        <a:pt x="5370" y="3794"/>
                      </a:lnTo>
                      <a:lnTo>
                        <a:pt x="5388" y="3821"/>
                      </a:lnTo>
                      <a:lnTo>
                        <a:pt x="5400" y="3851"/>
                      </a:lnTo>
                      <a:lnTo>
                        <a:pt x="5406" y="3884"/>
                      </a:lnTo>
                      <a:lnTo>
                        <a:pt x="5406" y="3919"/>
                      </a:lnTo>
                      <a:lnTo>
                        <a:pt x="5400" y="3956"/>
                      </a:lnTo>
                      <a:lnTo>
                        <a:pt x="5391" y="3994"/>
                      </a:lnTo>
                      <a:lnTo>
                        <a:pt x="5377" y="4032"/>
                      </a:lnTo>
                      <a:lnTo>
                        <a:pt x="5359" y="4071"/>
                      </a:lnTo>
                      <a:lnTo>
                        <a:pt x="5339" y="4109"/>
                      </a:lnTo>
                      <a:lnTo>
                        <a:pt x="5316" y="4147"/>
                      </a:lnTo>
                      <a:lnTo>
                        <a:pt x="5291" y="4183"/>
                      </a:lnTo>
                      <a:lnTo>
                        <a:pt x="5265" y="4218"/>
                      </a:lnTo>
                      <a:lnTo>
                        <a:pt x="5237" y="4251"/>
                      </a:lnTo>
                      <a:lnTo>
                        <a:pt x="5210" y="4281"/>
                      </a:lnTo>
                      <a:lnTo>
                        <a:pt x="5182" y="4307"/>
                      </a:lnTo>
                      <a:lnTo>
                        <a:pt x="5155" y="4330"/>
                      </a:lnTo>
                      <a:lnTo>
                        <a:pt x="5129" y="4349"/>
                      </a:lnTo>
                      <a:lnTo>
                        <a:pt x="5098" y="4365"/>
                      </a:lnTo>
                      <a:lnTo>
                        <a:pt x="5063" y="4378"/>
                      </a:lnTo>
                      <a:lnTo>
                        <a:pt x="5025" y="4388"/>
                      </a:lnTo>
                      <a:lnTo>
                        <a:pt x="4984" y="4396"/>
                      </a:lnTo>
                      <a:lnTo>
                        <a:pt x="4942" y="4402"/>
                      </a:lnTo>
                      <a:lnTo>
                        <a:pt x="4900" y="4405"/>
                      </a:lnTo>
                      <a:lnTo>
                        <a:pt x="4858" y="4406"/>
                      </a:lnTo>
                      <a:lnTo>
                        <a:pt x="4818" y="4404"/>
                      </a:lnTo>
                      <a:lnTo>
                        <a:pt x="4779" y="4401"/>
                      </a:lnTo>
                      <a:lnTo>
                        <a:pt x="4752" y="4121"/>
                      </a:lnTo>
                      <a:lnTo>
                        <a:pt x="4775" y="4085"/>
                      </a:lnTo>
                      <a:lnTo>
                        <a:pt x="4799" y="4047"/>
                      </a:lnTo>
                      <a:lnTo>
                        <a:pt x="4825" y="400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3" name="Freeform 7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712 w 15409"/>
                    <a:gd name="T1" fmla="*/ 4210 h 14168"/>
                    <a:gd name="T2" fmla="*/ 4690 w 15409"/>
                    <a:gd name="T3" fmla="*/ 4227 h 14168"/>
                    <a:gd name="T4" fmla="*/ 4697 w 15409"/>
                    <a:gd name="T5" fmla="*/ 4214 h 14168"/>
                    <a:gd name="T6" fmla="*/ 4713 w 15409"/>
                    <a:gd name="T7" fmla="*/ 4187 h 14168"/>
                    <a:gd name="T8" fmla="*/ 4712 w 15409"/>
                    <a:gd name="T9" fmla="*/ 421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09" h="14168">
                      <a:moveTo>
                        <a:pt x="4712" y="4210"/>
                      </a:moveTo>
                      <a:lnTo>
                        <a:pt x="4690" y="4227"/>
                      </a:lnTo>
                      <a:lnTo>
                        <a:pt x="4697" y="4214"/>
                      </a:lnTo>
                      <a:lnTo>
                        <a:pt x="4713" y="4187"/>
                      </a:lnTo>
                      <a:lnTo>
                        <a:pt x="4712" y="421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4" name="Freeform 7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101 w 15409"/>
                    <a:gd name="T1" fmla="*/ 2413 h 14168"/>
                    <a:gd name="T2" fmla="*/ 4241 w 15409"/>
                    <a:gd name="T3" fmla="*/ 2164 h 14168"/>
                    <a:gd name="T4" fmla="*/ 4412 w 15409"/>
                    <a:gd name="T5" fmla="*/ 1956 h 14168"/>
                    <a:gd name="T6" fmla="*/ 4607 w 15409"/>
                    <a:gd name="T7" fmla="*/ 1810 h 14168"/>
                    <a:gd name="T8" fmla="*/ 4820 w 15409"/>
                    <a:gd name="T9" fmla="*/ 1746 h 14168"/>
                    <a:gd name="T10" fmla="*/ 5042 w 15409"/>
                    <a:gd name="T11" fmla="*/ 1786 h 14168"/>
                    <a:gd name="T12" fmla="*/ 5269 w 15409"/>
                    <a:gd name="T13" fmla="*/ 1951 h 14168"/>
                    <a:gd name="T14" fmla="*/ 5353 w 15409"/>
                    <a:gd name="T15" fmla="*/ 2055 h 14168"/>
                    <a:gd name="T16" fmla="*/ 5415 w 15409"/>
                    <a:gd name="T17" fmla="*/ 2167 h 14168"/>
                    <a:gd name="T18" fmla="*/ 5457 w 15409"/>
                    <a:gd name="T19" fmla="*/ 2285 h 14168"/>
                    <a:gd name="T20" fmla="*/ 5479 w 15409"/>
                    <a:gd name="T21" fmla="*/ 2408 h 14168"/>
                    <a:gd name="T22" fmla="*/ 5484 w 15409"/>
                    <a:gd name="T23" fmla="*/ 2534 h 14168"/>
                    <a:gd name="T24" fmla="*/ 5474 w 15409"/>
                    <a:gd name="T25" fmla="*/ 2661 h 14168"/>
                    <a:gd name="T26" fmla="*/ 5449 w 15409"/>
                    <a:gd name="T27" fmla="*/ 2787 h 14168"/>
                    <a:gd name="T28" fmla="*/ 5411 w 15409"/>
                    <a:gd name="T29" fmla="*/ 2910 h 14168"/>
                    <a:gd name="T30" fmla="*/ 5363 w 15409"/>
                    <a:gd name="T31" fmla="*/ 3030 h 14168"/>
                    <a:gd name="T32" fmla="*/ 5304 w 15409"/>
                    <a:gd name="T33" fmla="*/ 3144 h 14168"/>
                    <a:gd name="T34" fmla="*/ 5270 w 15409"/>
                    <a:gd name="T35" fmla="*/ 3201 h 14168"/>
                    <a:gd name="T36" fmla="*/ 5234 w 15409"/>
                    <a:gd name="T37" fmla="*/ 3257 h 14168"/>
                    <a:gd name="T38" fmla="*/ 5195 w 15409"/>
                    <a:gd name="T39" fmla="*/ 3311 h 14168"/>
                    <a:gd name="T40" fmla="*/ 5155 w 15409"/>
                    <a:gd name="T41" fmla="*/ 3364 h 14168"/>
                    <a:gd name="T42" fmla="*/ 5112 w 15409"/>
                    <a:gd name="T43" fmla="*/ 3415 h 14168"/>
                    <a:gd name="T44" fmla="*/ 5067 w 15409"/>
                    <a:gd name="T45" fmla="*/ 3464 h 14168"/>
                    <a:gd name="T46" fmla="*/ 5021 w 15409"/>
                    <a:gd name="T47" fmla="*/ 3511 h 14168"/>
                    <a:gd name="T48" fmla="*/ 4972 w 15409"/>
                    <a:gd name="T49" fmla="*/ 3557 h 14168"/>
                    <a:gd name="T50" fmla="*/ 4922 w 15409"/>
                    <a:gd name="T51" fmla="*/ 3600 h 14168"/>
                    <a:gd name="T52" fmla="*/ 4870 w 15409"/>
                    <a:gd name="T53" fmla="*/ 3642 h 14168"/>
                    <a:gd name="T54" fmla="*/ 4831 w 15409"/>
                    <a:gd name="T55" fmla="*/ 3671 h 14168"/>
                    <a:gd name="T56" fmla="*/ 4794 w 15409"/>
                    <a:gd name="T57" fmla="*/ 3697 h 14168"/>
                    <a:gd name="T58" fmla="*/ 4758 w 15409"/>
                    <a:gd name="T59" fmla="*/ 3720 h 14168"/>
                    <a:gd name="T60" fmla="*/ 4723 w 15409"/>
                    <a:gd name="T61" fmla="*/ 3739 h 14168"/>
                    <a:gd name="T62" fmla="*/ 4688 w 15409"/>
                    <a:gd name="T63" fmla="*/ 3754 h 14168"/>
                    <a:gd name="T64" fmla="*/ 4654 w 15409"/>
                    <a:gd name="T65" fmla="*/ 3767 h 14168"/>
                    <a:gd name="T66" fmla="*/ 4620 w 15409"/>
                    <a:gd name="T67" fmla="*/ 3776 h 14168"/>
                    <a:gd name="T68" fmla="*/ 4598 w 15409"/>
                    <a:gd name="T69" fmla="*/ 3780 h 14168"/>
                    <a:gd name="T70" fmla="*/ 4565 w 15409"/>
                    <a:gd name="T71" fmla="*/ 3784 h 14168"/>
                    <a:gd name="T72" fmla="*/ 4530 w 15409"/>
                    <a:gd name="T73" fmla="*/ 3785 h 14168"/>
                    <a:gd name="T74" fmla="*/ 4494 w 15409"/>
                    <a:gd name="T75" fmla="*/ 3784 h 14168"/>
                    <a:gd name="T76" fmla="*/ 4456 w 15409"/>
                    <a:gd name="T77" fmla="*/ 3779 h 14168"/>
                    <a:gd name="T78" fmla="*/ 4417 w 15409"/>
                    <a:gd name="T79" fmla="*/ 3772 h 14168"/>
                    <a:gd name="T80" fmla="*/ 4375 w 15409"/>
                    <a:gd name="T81" fmla="*/ 3762 h 14168"/>
                    <a:gd name="T82" fmla="*/ 4330 w 15409"/>
                    <a:gd name="T83" fmla="*/ 3750 h 14168"/>
                    <a:gd name="T84" fmla="*/ 4300 w 15409"/>
                    <a:gd name="T85" fmla="*/ 3741 h 14168"/>
                    <a:gd name="T86" fmla="*/ 4252 w 15409"/>
                    <a:gd name="T87" fmla="*/ 3722 h 14168"/>
                    <a:gd name="T88" fmla="*/ 4210 w 15409"/>
                    <a:gd name="T89" fmla="*/ 3699 h 14168"/>
                    <a:gd name="T90" fmla="*/ 4172 w 15409"/>
                    <a:gd name="T91" fmla="*/ 3671 h 14168"/>
                    <a:gd name="T92" fmla="*/ 4138 w 15409"/>
                    <a:gd name="T93" fmla="*/ 3640 h 14168"/>
                    <a:gd name="T94" fmla="*/ 4107 w 15409"/>
                    <a:gd name="T95" fmla="*/ 3606 h 14168"/>
                    <a:gd name="T96" fmla="*/ 4079 w 15409"/>
                    <a:gd name="T97" fmla="*/ 3569 h 14168"/>
                    <a:gd name="T98" fmla="*/ 4054 w 15409"/>
                    <a:gd name="T99" fmla="*/ 3530 h 14168"/>
                    <a:gd name="T100" fmla="*/ 4030 w 15409"/>
                    <a:gd name="T101" fmla="*/ 3488 h 14168"/>
                    <a:gd name="T102" fmla="*/ 4008 w 15409"/>
                    <a:gd name="T103" fmla="*/ 3445 h 14168"/>
                    <a:gd name="T104" fmla="*/ 3987 w 15409"/>
                    <a:gd name="T105" fmla="*/ 3401 h 14168"/>
                    <a:gd name="T106" fmla="*/ 3934 w 15409"/>
                    <a:gd name="T107" fmla="*/ 3197 h 14168"/>
                    <a:gd name="T108" fmla="*/ 3941 w 15409"/>
                    <a:gd name="T109" fmla="*/ 2951 h 14168"/>
                    <a:gd name="T110" fmla="*/ 3998 w 15409"/>
                    <a:gd name="T111" fmla="*/ 268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409" h="14168">
                      <a:moveTo>
                        <a:pt x="4044" y="2547"/>
                      </a:moveTo>
                      <a:lnTo>
                        <a:pt x="4101" y="2413"/>
                      </a:lnTo>
                      <a:lnTo>
                        <a:pt x="4166" y="2285"/>
                      </a:lnTo>
                      <a:lnTo>
                        <a:pt x="4241" y="2164"/>
                      </a:lnTo>
                      <a:lnTo>
                        <a:pt x="4323" y="2054"/>
                      </a:lnTo>
                      <a:lnTo>
                        <a:pt x="4412" y="1956"/>
                      </a:lnTo>
                      <a:lnTo>
                        <a:pt x="4507" y="1874"/>
                      </a:lnTo>
                      <a:lnTo>
                        <a:pt x="4607" y="1810"/>
                      </a:lnTo>
                      <a:lnTo>
                        <a:pt x="4712" y="1766"/>
                      </a:lnTo>
                      <a:lnTo>
                        <a:pt x="4820" y="1746"/>
                      </a:lnTo>
                      <a:lnTo>
                        <a:pt x="4930" y="1752"/>
                      </a:lnTo>
                      <a:lnTo>
                        <a:pt x="5042" y="1786"/>
                      </a:lnTo>
                      <a:lnTo>
                        <a:pt x="5156" y="1852"/>
                      </a:lnTo>
                      <a:lnTo>
                        <a:pt x="5269" y="1951"/>
                      </a:lnTo>
                      <a:lnTo>
                        <a:pt x="5314" y="2002"/>
                      </a:lnTo>
                      <a:lnTo>
                        <a:pt x="5353" y="2055"/>
                      </a:lnTo>
                      <a:lnTo>
                        <a:pt x="5387" y="2110"/>
                      </a:lnTo>
                      <a:lnTo>
                        <a:pt x="5415" y="2167"/>
                      </a:lnTo>
                      <a:lnTo>
                        <a:pt x="5438" y="2225"/>
                      </a:lnTo>
                      <a:lnTo>
                        <a:pt x="5457" y="2285"/>
                      </a:lnTo>
                      <a:lnTo>
                        <a:pt x="5470" y="2346"/>
                      </a:lnTo>
                      <a:lnTo>
                        <a:pt x="5479" y="2408"/>
                      </a:lnTo>
                      <a:lnTo>
                        <a:pt x="5484" y="2471"/>
                      </a:lnTo>
                      <a:lnTo>
                        <a:pt x="5484" y="2534"/>
                      </a:lnTo>
                      <a:lnTo>
                        <a:pt x="5481" y="2597"/>
                      </a:lnTo>
                      <a:lnTo>
                        <a:pt x="5474" y="2661"/>
                      </a:lnTo>
                      <a:lnTo>
                        <a:pt x="5463" y="2724"/>
                      </a:lnTo>
                      <a:lnTo>
                        <a:pt x="5449" y="2787"/>
                      </a:lnTo>
                      <a:lnTo>
                        <a:pt x="5432" y="2849"/>
                      </a:lnTo>
                      <a:lnTo>
                        <a:pt x="5411" y="2910"/>
                      </a:lnTo>
                      <a:lnTo>
                        <a:pt x="5388" y="2971"/>
                      </a:lnTo>
                      <a:lnTo>
                        <a:pt x="5363" y="3030"/>
                      </a:lnTo>
                      <a:lnTo>
                        <a:pt x="5335" y="3088"/>
                      </a:lnTo>
                      <a:lnTo>
                        <a:pt x="5304" y="3144"/>
                      </a:lnTo>
                      <a:lnTo>
                        <a:pt x="5288" y="3173"/>
                      </a:lnTo>
                      <a:lnTo>
                        <a:pt x="5270" y="3201"/>
                      </a:lnTo>
                      <a:lnTo>
                        <a:pt x="5252" y="3229"/>
                      </a:lnTo>
                      <a:lnTo>
                        <a:pt x="5234" y="3257"/>
                      </a:lnTo>
                      <a:lnTo>
                        <a:pt x="5215" y="3285"/>
                      </a:lnTo>
                      <a:lnTo>
                        <a:pt x="5195" y="3311"/>
                      </a:lnTo>
                      <a:lnTo>
                        <a:pt x="5175" y="3338"/>
                      </a:lnTo>
                      <a:lnTo>
                        <a:pt x="5155" y="3364"/>
                      </a:lnTo>
                      <a:lnTo>
                        <a:pt x="5134" y="3390"/>
                      </a:lnTo>
                      <a:lnTo>
                        <a:pt x="5112" y="3415"/>
                      </a:lnTo>
                      <a:lnTo>
                        <a:pt x="5090" y="3440"/>
                      </a:lnTo>
                      <a:lnTo>
                        <a:pt x="5067" y="3464"/>
                      </a:lnTo>
                      <a:lnTo>
                        <a:pt x="5044" y="3488"/>
                      </a:lnTo>
                      <a:lnTo>
                        <a:pt x="5021" y="3511"/>
                      </a:lnTo>
                      <a:lnTo>
                        <a:pt x="4997" y="3534"/>
                      </a:lnTo>
                      <a:lnTo>
                        <a:pt x="4972" y="3557"/>
                      </a:lnTo>
                      <a:lnTo>
                        <a:pt x="4947" y="3579"/>
                      </a:lnTo>
                      <a:lnTo>
                        <a:pt x="4922" y="3600"/>
                      </a:lnTo>
                      <a:lnTo>
                        <a:pt x="4896" y="3622"/>
                      </a:lnTo>
                      <a:lnTo>
                        <a:pt x="4870" y="3642"/>
                      </a:lnTo>
                      <a:lnTo>
                        <a:pt x="4850" y="3657"/>
                      </a:lnTo>
                      <a:lnTo>
                        <a:pt x="4831" y="3671"/>
                      </a:lnTo>
                      <a:lnTo>
                        <a:pt x="4812" y="3685"/>
                      </a:lnTo>
                      <a:lnTo>
                        <a:pt x="4794" y="3697"/>
                      </a:lnTo>
                      <a:lnTo>
                        <a:pt x="4776" y="3709"/>
                      </a:lnTo>
                      <a:lnTo>
                        <a:pt x="4758" y="3720"/>
                      </a:lnTo>
                      <a:lnTo>
                        <a:pt x="4740" y="3730"/>
                      </a:lnTo>
                      <a:lnTo>
                        <a:pt x="4723" y="3739"/>
                      </a:lnTo>
                      <a:lnTo>
                        <a:pt x="4706" y="3747"/>
                      </a:lnTo>
                      <a:lnTo>
                        <a:pt x="4688" y="3754"/>
                      </a:lnTo>
                      <a:lnTo>
                        <a:pt x="4671" y="3761"/>
                      </a:lnTo>
                      <a:lnTo>
                        <a:pt x="4654" y="3767"/>
                      </a:lnTo>
                      <a:lnTo>
                        <a:pt x="4637" y="3772"/>
                      </a:lnTo>
                      <a:lnTo>
                        <a:pt x="4620" y="3776"/>
                      </a:lnTo>
                      <a:lnTo>
                        <a:pt x="4602" y="3780"/>
                      </a:lnTo>
                      <a:lnTo>
                        <a:pt x="4598" y="3780"/>
                      </a:lnTo>
                      <a:lnTo>
                        <a:pt x="4581" y="3783"/>
                      </a:lnTo>
                      <a:lnTo>
                        <a:pt x="4565" y="3784"/>
                      </a:lnTo>
                      <a:lnTo>
                        <a:pt x="4547" y="3785"/>
                      </a:lnTo>
                      <a:lnTo>
                        <a:pt x="4530" y="3785"/>
                      </a:lnTo>
                      <a:lnTo>
                        <a:pt x="4512" y="3785"/>
                      </a:lnTo>
                      <a:lnTo>
                        <a:pt x="4494" y="3784"/>
                      </a:lnTo>
                      <a:lnTo>
                        <a:pt x="4475" y="3782"/>
                      </a:lnTo>
                      <a:lnTo>
                        <a:pt x="4456" y="3779"/>
                      </a:lnTo>
                      <a:lnTo>
                        <a:pt x="4437" y="3776"/>
                      </a:lnTo>
                      <a:lnTo>
                        <a:pt x="4417" y="3772"/>
                      </a:lnTo>
                      <a:lnTo>
                        <a:pt x="4396" y="3768"/>
                      </a:lnTo>
                      <a:lnTo>
                        <a:pt x="4375" y="3762"/>
                      </a:lnTo>
                      <a:lnTo>
                        <a:pt x="4353" y="3757"/>
                      </a:lnTo>
                      <a:lnTo>
                        <a:pt x="4330" y="3750"/>
                      </a:lnTo>
                      <a:lnTo>
                        <a:pt x="4307" y="3743"/>
                      </a:lnTo>
                      <a:lnTo>
                        <a:pt x="4300" y="3741"/>
                      </a:lnTo>
                      <a:lnTo>
                        <a:pt x="4275" y="3732"/>
                      </a:lnTo>
                      <a:lnTo>
                        <a:pt x="4252" y="3722"/>
                      </a:lnTo>
                      <a:lnTo>
                        <a:pt x="4231" y="3711"/>
                      </a:lnTo>
                      <a:lnTo>
                        <a:pt x="4210" y="3699"/>
                      </a:lnTo>
                      <a:lnTo>
                        <a:pt x="4190" y="3686"/>
                      </a:lnTo>
                      <a:lnTo>
                        <a:pt x="4172" y="3671"/>
                      </a:lnTo>
                      <a:lnTo>
                        <a:pt x="4154" y="3656"/>
                      </a:lnTo>
                      <a:lnTo>
                        <a:pt x="4138" y="3640"/>
                      </a:lnTo>
                      <a:lnTo>
                        <a:pt x="4122" y="3624"/>
                      </a:lnTo>
                      <a:lnTo>
                        <a:pt x="4107" y="3606"/>
                      </a:lnTo>
                      <a:lnTo>
                        <a:pt x="4093" y="3588"/>
                      </a:lnTo>
                      <a:lnTo>
                        <a:pt x="4079" y="3569"/>
                      </a:lnTo>
                      <a:lnTo>
                        <a:pt x="4066" y="3550"/>
                      </a:lnTo>
                      <a:lnTo>
                        <a:pt x="4054" y="3530"/>
                      </a:lnTo>
                      <a:lnTo>
                        <a:pt x="4042" y="3509"/>
                      </a:lnTo>
                      <a:lnTo>
                        <a:pt x="4030" y="3488"/>
                      </a:lnTo>
                      <a:lnTo>
                        <a:pt x="4019" y="3467"/>
                      </a:lnTo>
                      <a:lnTo>
                        <a:pt x="4008" y="3445"/>
                      </a:lnTo>
                      <a:lnTo>
                        <a:pt x="3997" y="3423"/>
                      </a:lnTo>
                      <a:lnTo>
                        <a:pt x="3987" y="3401"/>
                      </a:lnTo>
                      <a:lnTo>
                        <a:pt x="3953" y="3306"/>
                      </a:lnTo>
                      <a:lnTo>
                        <a:pt x="3934" y="3197"/>
                      </a:lnTo>
                      <a:lnTo>
                        <a:pt x="3931" y="3078"/>
                      </a:lnTo>
                      <a:lnTo>
                        <a:pt x="3941" y="2951"/>
                      </a:lnTo>
                      <a:lnTo>
                        <a:pt x="3963" y="2818"/>
                      </a:lnTo>
                      <a:lnTo>
                        <a:pt x="3998" y="2682"/>
                      </a:lnTo>
                      <a:lnTo>
                        <a:pt x="4044" y="2547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5" name="Freeform 7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973 w 15409"/>
                    <a:gd name="T1" fmla="*/ 5539 h 14168"/>
                    <a:gd name="T2" fmla="*/ 3968 w 15409"/>
                    <a:gd name="T3" fmla="*/ 5488 h 14168"/>
                    <a:gd name="T4" fmla="*/ 3973 w 15409"/>
                    <a:gd name="T5" fmla="*/ 5434 h 14168"/>
                    <a:gd name="T6" fmla="*/ 3988 w 15409"/>
                    <a:gd name="T7" fmla="*/ 5379 h 14168"/>
                    <a:gd name="T8" fmla="*/ 4013 w 15409"/>
                    <a:gd name="T9" fmla="*/ 5324 h 14168"/>
                    <a:gd name="T10" fmla="*/ 4050 w 15409"/>
                    <a:gd name="T11" fmla="*/ 5269 h 14168"/>
                    <a:gd name="T12" fmla="*/ 4098 w 15409"/>
                    <a:gd name="T13" fmla="*/ 5214 h 14168"/>
                    <a:gd name="T14" fmla="*/ 4133 w 15409"/>
                    <a:gd name="T15" fmla="*/ 5182 h 14168"/>
                    <a:gd name="T16" fmla="*/ 4170 w 15409"/>
                    <a:gd name="T17" fmla="*/ 5153 h 14168"/>
                    <a:gd name="T18" fmla="*/ 4210 w 15409"/>
                    <a:gd name="T19" fmla="*/ 5127 h 14168"/>
                    <a:gd name="T20" fmla="*/ 4251 w 15409"/>
                    <a:gd name="T21" fmla="*/ 5105 h 14168"/>
                    <a:gd name="T22" fmla="*/ 4294 w 15409"/>
                    <a:gd name="T23" fmla="*/ 5085 h 14168"/>
                    <a:gd name="T24" fmla="*/ 4338 w 15409"/>
                    <a:gd name="T25" fmla="*/ 5070 h 14168"/>
                    <a:gd name="T26" fmla="*/ 4382 w 15409"/>
                    <a:gd name="T27" fmla="*/ 5058 h 14168"/>
                    <a:gd name="T28" fmla="*/ 4427 w 15409"/>
                    <a:gd name="T29" fmla="*/ 5050 h 14168"/>
                    <a:gd name="T30" fmla="*/ 4472 w 15409"/>
                    <a:gd name="T31" fmla="*/ 5046 h 14168"/>
                    <a:gd name="T32" fmla="*/ 4516 w 15409"/>
                    <a:gd name="T33" fmla="*/ 5046 h 14168"/>
                    <a:gd name="T34" fmla="*/ 4560 w 15409"/>
                    <a:gd name="T35" fmla="*/ 5050 h 14168"/>
                    <a:gd name="T36" fmla="*/ 4602 w 15409"/>
                    <a:gd name="T37" fmla="*/ 5059 h 14168"/>
                    <a:gd name="T38" fmla="*/ 4642 w 15409"/>
                    <a:gd name="T39" fmla="*/ 5072 h 14168"/>
                    <a:gd name="T40" fmla="*/ 4681 w 15409"/>
                    <a:gd name="T41" fmla="*/ 5089 h 14168"/>
                    <a:gd name="T42" fmla="*/ 4683 w 15409"/>
                    <a:gd name="T43" fmla="*/ 5102 h 14168"/>
                    <a:gd name="T44" fmla="*/ 4699 w 15409"/>
                    <a:gd name="T45" fmla="*/ 5131 h 14168"/>
                    <a:gd name="T46" fmla="*/ 4713 w 15409"/>
                    <a:gd name="T47" fmla="*/ 5161 h 14168"/>
                    <a:gd name="T48" fmla="*/ 4724 w 15409"/>
                    <a:gd name="T49" fmla="*/ 5191 h 14168"/>
                    <a:gd name="T50" fmla="*/ 4734 w 15409"/>
                    <a:gd name="T51" fmla="*/ 5222 h 14168"/>
                    <a:gd name="T52" fmla="*/ 4741 w 15409"/>
                    <a:gd name="T53" fmla="*/ 5252 h 14168"/>
                    <a:gd name="T54" fmla="*/ 4746 w 15409"/>
                    <a:gd name="T55" fmla="*/ 5283 h 14168"/>
                    <a:gd name="T56" fmla="*/ 4749 w 15409"/>
                    <a:gd name="T57" fmla="*/ 5314 h 14168"/>
                    <a:gd name="T58" fmla="*/ 4750 w 15409"/>
                    <a:gd name="T59" fmla="*/ 5344 h 14168"/>
                    <a:gd name="T60" fmla="*/ 4749 w 15409"/>
                    <a:gd name="T61" fmla="*/ 5375 h 14168"/>
                    <a:gd name="T62" fmla="*/ 4746 w 15409"/>
                    <a:gd name="T63" fmla="*/ 5405 h 14168"/>
                    <a:gd name="T64" fmla="*/ 4741 w 15409"/>
                    <a:gd name="T65" fmla="*/ 5435 h 14168"/>
                    <a:gd name="T66" fmla="*/ 4734 w 15409"/>
                    <a:gd name="T67" fmla="*/ 5465 h 14168"/>
                    <a:gd name="T68" fmla="*/ 4724 w 15409"/>
                    <a:gd name="T69" fmla="*/ 5495 h 14168"/>
                    <a:gd name="T70" fmla="*/ 4713 w 15409"/>
                    <a:gd name="T71" fmla="*/ 5524 h 14168"/>
                    <a:gd name="T72" fmla="*/ 4699 w 15409"/>
                    <a:gd name="T73" fmla="*/ 5553 h 14168"/>
                    <a:gd name="T74" fmla="*/ 4683 w 15409"/>
                    <a:gd name="T75" fmla="*/ 5581 h 14168"/>
                    <a:gd name="T76" fmla="*/ 4666 w 15409"/>
                    <a:gd name="T77" fmla="*/ 5609 h 14168"/>
                    <a:gd name="T78" fmla="*/ 4646 w 15409"/>
                    <a:gd name="T79" fmla="*/ 5636 h 14168"/>
                    <a:gd name="T80" fmla="*/ 4624 w 15409"/>
                    <a:gd name="T81" fmla="*/ 5662 h 14168"/>
                    <a:gd name="T82" fmla="*/ 4600 w 15409"/>
                    <a:gd name="T83" fmla="*/ 5687 h 14168"/>
                    <a:gd name="T84" fmla="*/ 4541 w 15409"/>
                    <a:gd name="T85" fmla="*/ 5732 h 14168"/>
                    <a:gd name="T86" fmla="*/ 4481 w 15409"/>
                    <a:gd name="T87" fmla="*/ 5765 h 14168"/>
                    <a:gd name="T88" fmla="*/ 4422 w 15409"/>
                    <a:gd name="T89" fmla="*/ 5788 h 14168"/>
                    <a:gd name="T90" fmla="*/ 4363 w 15409"/>
                    <a:gd name="T91" fmla="*/ 5801 h 14168"/>
                    <a:gd name="T92" fmla="*/ 4306 w 15409"/>
                    <a:gd name="T93" fmla="*/ 5805 h 14168"/>
                    <a:gd name="T94" fmla="*/ 4251 w 15409"/>
                    <a:gd name="T95" fmla="*/ 5801 h 14168"/>
                    <a:gd name="T96" fmla="*/ 4199 w 15409"/>
                    <a:gd name="T97" fmla="*/ 5789 h 14168"/>
                    <a:gd name="T98" fmla="*/ 4150 w 15409"/>
                    <a:gd name="T99" fmla="*/ 5769 h 14168"/>
                    <a:gd name="T100" fmla="*/ 4106 w 15409"/>
                    <a:gd name="T101" fmla="*/ 5744 h 14168"/>
                    <a:gd name="T102" fmla="*/ 4067 w 15409"/>
                    <a:gd name="T103" fmla="*/ 5712 h 14168"/>
                    <a:gd name="T104" fmla="*/ 4033 w 15409"/>
                    <a:gd name="T105" fmla="*/ 5675 h 14168"/>
                    <a:gd name="T106" fmla="*/ 4006 w 15409"/>
                    <a:gd name="T107" fmla="*/ 5633 h 14168"/>
                    <a:gd name="T108" fmla="*/ 3985 w 15409"/>
                    <a:gd name="T109" fmla="*/ 5588 h 14168"/>
                    <a:gd name="T110" fmla="*/ 3973 w 15409"/>
                    <a:gd name="T111" fmla="*/ 553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409" h="14168">
                      <a:moveTo>
                        <a:pt x="3973" y="5539"/>
                      </a:moveTo>
                      <a:lnTo>
                        <a:pt x="3968" y="5488"/>
                      </a:lnTo>
                      <a:lnTo>
                        <a:pt x="3973" y="5434"/>
                      </a:lnTo>
                      <a:lnTo>
                        <a:pt x="3988" y="5379"/>
                      </a:lnTo>
                      <a:lnTo>
                        <a:pt x="4013" y="5324"/>
                      </a:lnTo>
                      <a:lnTo>
                        <a:pt x="4050" y="5269"/>
                      </a:lnTo>
                      <a:lnTo>
                        <a:pt x="4098" y="5214"/>
                      </a:lnTo>
                      <a:lnTo>
                        <a:pt x="4133" y="5182"/>
                      </a:lnTo>
                      <a:lnTo>
                        <a:pt x="4170" y="5153"/>
                      </a:lnTo>
                      <a:lnTo>
                        <a:pt x="4210" y="5127"/>
                      </a:lnTo>
                      <a:lnTo>
                        <a:pt x="4251" y="5105"/>
                      </a:lnTo>
                      <a:lnTo>
                        <a:pt x="4294" y="5085"/>
                      </a:lnTo>
                      <a:lnTo>
                        <a:pt x="4338" y="5070"/>
                      </a:lnTo>
                      <a:lnTo>
                        <a:pt x="4382" y="5058"/>
                      </a:lnTo>
                      <a:lnTo>
                        <a:pt x="4427" y="5050"/>
                      </a:lnTo>
                      <a:lnTo>
                        <a:pt x="4472" y="5046"/>
                      </a:lnTo>
                      <a:lnTo>
                        <a:pt x="4516" y="5046"/>
                      </a:lnTo>
                      <a:lnTo>
                        <a:pt x="4560" y="5050"/>
                      </a:lnTo>
                      <a:lnTo>
                        <a:pt x="4602" y="5059"/>
                      </a:lnTo>
                      <a:lnTo>
                        <a:pt x="4642" y="5072"/>
                      </a:lnTo>
                      <a:lnTo>
                        <a:pt x="4681" y="5089"/>
                      </a:lnTo>
                      <a:lnTo>
                        <a:pt x="4683" y="5102"/>
                      </a:lnTo>
                      <a:lnTo>
                        <a:pt x="4699" y="5131"/>
                      </a:lnTo>
                      <a:lnTo>
                        <a:pt x="4713" y="5161"/>
                      </a:lnTo>
                      <a:lnTo>
                        <a:pt x="4724" y="5191"/>
                      </a:lnTo>
                      <a:lnTo>
                        <a:pt x="4734" y="5222"/>
                      </a:lnTo>
                      <a:lnTo>
                        <a:pt x="4741" y="5252"/>
                      </a:lnTo>
                      <a:lnTo>
                        <a:pt x="4746" y="5283"/>
                      </a:lnTo>
                      <a:lnTo>
                        <a:pt x="4749" y="5314"/>
                      </a:lnTo>
                      <a:lnTo>
                        <a:pt x="4750" y="5344"/>
                      </a:lnTo>
                      <a:lnTo>
                        <a:pt x="4749" y="5375"/>
                      </a:lnTo>
                      <a:lnTo>
                        <a:pt x="4746" y="5405"/>
                      </a:lnTo>
                      <a:lnTo>
                        <a:pt x="4741" y="5435"/>
                      </a:lnTo>
                      <a:lnTo>
                        <a:pt x="4734" y="5465"/>
                      </a:lnTo>
                      <a:lnTo>
                        <a:pt x="4724" y="5495"/>
                      </a:lnTo>
                      <a:lnTo>
                        <a:pt x="4713" y="5524"/>
                      </a:lnTo>
                      <a:lnTo>
                        <a:pt x="4699" y="5553"/>
                      </a:lnTo>
                      <a:lnTo>
                        <a:pt x="4683" y="5581"/>
                      </a:lnTo>
                      <a:lnTo>
                        <a:pt x="4666" y="5609"/>
                      </a:lnTo>
                      <a:lnTo>
                        <a:pt x="4646" y="5636"/>
                      </a:lnTo>
                      <a:lnTo>
                        <a:pt x="4624" y="5662"/>
                      </a:lnTo>
                      <a:lnTo>
                        <a:pt x="4600" y="5687"/>
                      </a:lnTo>
                      <a:lnTo>
                        <a:pt x="4541" y="5732"/>
                      </a:lnTo>
                      <a:lnTo>
                        <a:pt x="4481" y="5765"/>
                      </a:lnTo>
                      <a:lnTo>
                        <a:pt x="4422" y="5788"/>
                      </a:lnTo>
                      <a:lnTo>
                        <a:pt x="4363" y="5801"/>
                      </a:lnTo>
                      <a:lnTo>
                        <a:pt x="4306" y="5805"/>
                      </a:lnTo>
                      <a:lnTo>
                        <a:pt x="4251" y="5801"/>
                      </a:lnTo>
                      <a:lnTo>
                        <a:pt x="4199" y="5789"/>
                      </a:lnTo>
                      <a:lnTo>
                        <a:pt x="4150" y="5769"/>
                      </a:lnTo>
                      <a:lnTo>
                        <a:pt x="4106" y="5744"/>
                      </a:lnTo>
                      <a:lnTo>
                        <a:pt x="4067" y="5712"/>
                      </a:lnTo>
                      <a:lnTo>
                        <a:pt x="4033" y="5675"/>
                      </a:lnTo>
                      <a:lnTo>
                        <a:pt x="4006" y="5633"/>
                      </a:lnTo>
                      <a:lnTo>
                        <a:pt x="3985" y="5588"/>
                      </a:lnTo>
                      <a:lnTo>
                        <a:pt x="3973" y="5539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6" name="Freeform 7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851 w 15409"/>
                    <a:gd name="T1" fmla="*/ 5297 h 14168"/>
                    <a:gd name="T2" fmla="*/ 4683 w 15409"/>
                    <a:gd name="T3" fmla="*/ 5102 h 14168"/>
                    <a:gd name="T4" fmla="*/ 4681 w 15409"/>
                    <a:gd name="T5" fmla="*/ 5089 h 14168"/>
                    <a:gd name="T6" fmla="*/ 4717 w 15409"/>
                    <a:gd name="T7" fmla="*/ 5112 h 14168"/>
                    <a:gd name="T8" fmla="*/ 4751 w 15409"/>
                    <a:gd name="T9" fmla="*/ 5139 h 14168"/>
                    <a:gd name="T10" fmla="*/ 4781 w 15409"/>
                    <a:gd name="T11" fmla="*/ 5170 h 14168"/>
                    <a:gd name="T12" fmla="*/ 4808 w 15409"/>
                    <a:gd name="T13" fmla="*/ 5207 h 14168"/>
                    <a:gd name="T14" fmla="*/ 4832 w 15409"/>
                    <a:gd name="T15" fmla="*/ 5250 h 14168"/>
                    <a:gd name="T16" fmla="*/ 4851 w 15409"/>
                    <a:gd name="T17" fmla="*/ 5297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09" h="14168">
                      <a:moveTo>
                        <a:pt x="4851" y="5297"/>
                      </a:moveTo>
                      <a:lnTo>
                        <a:pt x="4683" y="5102"/>
                      </a:lnTo>
                      <a:lnTo>
                        <a:pt x="4681" y="5089"/>
                      </a:lnTo>
                      <a:lnTo>
                        <a:pt x="4717" y="5112"/>
                      </a:lnTo>
                      <a:lnTo>
                        <a:pt x="4751" y="5139"/>
                      </a:lnTo>
                      <a:lnTo>
                        <a:pt x="4781" y="5170"/>
                      </a:lnTo>
                      <a:lnTo>
                        <a:pt x="4808" y="5207"/>
                      </a:lnTo>
                      <a:lnTo>
                        <a:pt x="4832" y="5250"/>
                      </a:lnTo>
                      <a:lnTo>
                        <a:pt x="4851" y="5297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7" name="Freeform 7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142 w 15409"/>
                    <a:gd name="T1" fmla="*/ 4049 h 14168"/>
                    <a:gd name="T2" fmla="*/ 7170 w 15409"/>
                    <a:gd name="T3" fmla="*/ 4013 h 14168"/>
                    <a:gd name="T4" fmla="*/ 7158 w 15409"/>
                    <a:gd name="T5" fmla="*/ 4030 h 14168"/>
                    <a:gd name="T6" fmla="*/ 7147 w 15409"/>
                    <a:gd name="T7" fmla="*/ 4047 h 14168"/>
                    <a:gd name="T8" fmla="*/ 7136 w 15409"/>
                    <a:gd name="T9" fmla="*/ 4064 h 14168"/>
                    <a:gd name="T10" fmla="*/ 7125 w 15409"/>
                    <a:gd name="T11" fmla="*/ 4081 h 14168"/>
                    <a:gd name="T12" fmla="*/ 7115 w 15409"/>
                    <a:gd name="T13" fmla="*/ 4098 h 14168"/>
                    <a:gd name="T14" fmla="*/ 7104 w 15409"/>
                    <a:gd name="T15" fmla="*/ 4115 h 14168"/>
                    <a:gd name="T16" fmla="*/ 7094 w 15409"/>
                    <a:gd name="T17" fmla="*/ 4133 h 14168"/>
                    <a:gd name="T18" fmla="*/ 7090 w 15409"/>
                    <a:gd name="T19" fmla="*/ 4138 h 14168"/>
                    <a:gd name="T20" fmla="*/ 7128 w 15409"/>
                    <a:gd name="T21" fmla="*/ 4074 h 14168"/>
                    <a:gd name="T22" fmla="*/ 7142 w 15409"/>
                    <a:gd name="T23" fmla="*/ 404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409" h="14168">
                      <a:moveTo>
                        <a:pt x="7142" y="4049"/>
                      </a:moveTo>
                      <a:lnTo>
                        <a:pt x="7170" y="4013"/>
                      </a:lnTo>
                      <a:lnTo>
                        <a:pt x="7158" y="4030"/>
                      </a:lnTo>
                      <a:lnTo>
                        <a:pt x="7147" y="4047"/>
                      </a:lnTo>
                      <a:lnTo>
                        <a:pt x="7136" y="4064"/>
                      </a:lnTo>
                      <a:lnTo>
                        <a:pt x="7125" y="4081"/>
                      </a:lnTo>
                      <a:lnTo>
                        <a:pt x="7115" y="4098"/>
                      </a:lnTo>
                      <a:lnTo>
                        <a:pt x="7104" y="4115"/>
                      </a:lnTo>
                      <a:lnTo>
                        <a:pt x="7094" y="4133"/>
                      </a:lnTo>
                      <a:lnTo>
                        <a:pt x="7090" y="4138"/>
                      </a:lnTo>
                      <a:lnTo>
                        <a:pt x="7128" y="4074"/>
                      </a:lnTo>
                      <a:lnTo>
                        <a:pt x="7142" y="4049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8" name="Freeform 7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547 w 15409"/>
                    <a:gd name="T1" fmla="*/ 2720 h 14168"/>
                    <a:gd name="T2" fmla="*/ 7542 w 15409"/>
                    <a:gd name="T3" fmla="*/ 2853 h 14168"/>
                    <a:gd name="T4" fmla="*/ 7524 w 15409"/>
                    <a:gd name="T5" fmla="*/ 2993 h 14168"/>
                    <a:gd name="T6" fmla="*/ 7494 w 15409"/>
                    <a:gd name="T7" fmla="*/ 3138 h 14168"/>
                    <a:gd name="T8" fmla="*/ 7456 w 15409"/>
                    <a:gd name="T9" fmla="*/ 3286 h 14168"/>
                    <a:gd name="T10" fmla="*/ 7410 w 15409"/>
                    <a:gd name="T11" fmla="*/ 3433 h 14168"/>
                    <a:gd name="T12" fmla="*/ 7358 w 15409"/>
                    <a:gd name="T13" fmla="*/ 3577 h 14168"/>
                    <a:gd name="T14" fmla="*/ 7302 w 15409"/>
                    <a:gd name="T15" fmla="*/ 3716 h 14168"/>
                    <a:gd name="T16" fmla="*/ 7244 w 15409"/>
                    <a:gd name="T17" fmla="*/ 3847 h 14168"/>
                    <a:gd name="T18" fmla="*/ 7319 w 15409"/>
                    <a:gd name="T19" fmla="*/ 2256 h 14168"/>
                    <a:gd name="T20" fmla="*/ 7405 w 15409"/>
                    <a:gd name="T21" fmla="*/ 2313 h 14168"/>
                    <a:gd name="T22" fmla="*/ 7468 w 15409"/>
                    <a:gd name="T23" fmla="*/ 2391 h 14168"/>
                    <a:gd name="T24" fmla="*/ 7512 w 15409"/>
                    <a:gd name="T25" fmla="*/ 2486 h 14168"/>
                    <a:gd name="T26" fmla="*/ 7538 w 15409"/>
                    <a:gd name="T27" fmla="*/ 2597 h 14168"/>
                    <a:gd name="T28" fmla="*/ 7547 w 15409"/>
                    <a:gd name="T29" fmla="*/ 272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409" h="14168">
                      <a:moveTo>
                        <a:pt x="7547" y="2720"/>
                      </a:moveTo>
                      <a:lnTo>
                        <a:pt x="7542" y="2853"/>
                      </a:lnTo>
                      <a:lnTo>
                        <a:pt x="7524" y="2993"/>
                      </a:lnTo>
                      <a:lnTo>
                        <a:pt x="7494" y="3138"/>
                      </a:lnTo>
                      <a:lnTo>
                        <a:pt x="7456" y="3286"/>
                      </a:lnTo>
                      <a:lnTo>
                        <a:pt x="7410" y="3433"/>
                      </a:lnTo>
                      <a:lnTo>
                        <a:pt x="7358" y="3577"/>
                      </a:lnTo>
                      <a:lnTo>
                        <a:pt x="7302" y="3716"/>
                      </a:lnTo>
                      <a:lnTo>
                        <a:pt x="7244" y="3847"/>
                      </a:lnTo>
                      <a:lnTo>
                        <a:pt x="7319" y="2256"/>
                      </a:lnTo>
                      <a:lnTo>
                        <a:pt x="7405" y="2313"/>
                      </a:lnTo>
                      <a:lnTo>
                        <a:pt x="7468" y="2391"/>
                      </a:lnTo>
                      <a:lnTo>
                        <a:pt x="7512" y="2486"/>
                      </a:lnTo>
                      <a:lnTo>
                        <a:pt x="7538" y="2597"/>
                      </a:lnTo>
                      <a:lnTo>
                        <a:pt x="7547" y="272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79" name="Freeform 7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075 w 15409"/>
                    <a:gd name="T1" fmla="*/ 4165 h 14168"/>
                    <a:gd name="T2" fmla="*/ 7066 w 15409"/>
                    <a:gd name="T3" fmla="*/ 4178 h 14168"/>
                    <a:gd name="T4" fmla="*/ 7073 w 15409"/>
                    <a:gd name="T5" fmla="*/ 4167 h 14168"/>
                    <a:gd name="T6" fmla="*/ 7083 w 15409"/>
                    <a:gd name="T7" fmla="*/ 4150 h 14168"/>
                    <a:gd name="T8" fmla="*/ 7090 w 15409"/>
                    <a:gd name="T9" fmla="*/ 4138 h 14168"/>
                    <a:gd name="T10" fmla="*/ 7075 w 15409"/>
                    <a:gd name="T11" fmla="*/ 416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409" h="14168">
                      <a:moveTo>
                        <a:pt x="7075" y="4165"/>
                      </a:moveTo>
                      <a:lnTo>
                        <a:pt x="7066" y="4178"/>
                      </a:lnTo>
                      <a:lnTo>
                        <a:pt x="7073" y="4167"/>
                      </a:lnTo>
                      <a:lnTo>
                        <a:pt x="7083" y="4150"/>
                      </a:lnTo>
                      <a:lnTo>
                        <a:pt x="7090" y="4138"/>
                      </a:lnTo>
                      <a:lnTo>
                        <a:pt x="7075" y="416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0" name="Freeform 7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066 w 15409"/>
                    <a:gd name="T1" fmla="*/ 4178 h 14168"/>
                    <a:gd name="T2" fmla="*/ 7062 w 15409"/>
                    <a:gd name="T3" fmla="*/ 4184 h 14168"/>
                    <a:gd name="T4" fmla="*/ 7051 w 15409"/>
                    <a:gd name="T5" fmla="*/ 4200 h 14168"/>
                    <a:gd name="T6" fmla="*/ 7040 w 15409"/>
                    <a:gd name="T7" fmla="*/ 4217 h 14168"/>
                    <a:gd name="T8" fmla="*/ 7029 w 15409"/>
                    <a:gd name="T9" fmla="*/ 4232 h 14168"/>
                    <a:gd name="T10" fmla="*/ 7026 w 15409"/>
                    <a:gd name="T11" fmla="*/ 4238 h 14168"/>
                    <a:gd name="T12" fmla="*/ 7066 w 15409"/>
                    <a:gd name="T13" fmla="*/ 417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09" h="14168">
                      <a:moveTo>
                        <a:pt x="7066" y="4178"/>
                      </a:moveTo>
                      <a:lnTo>
                        <a:pt x="7062" y="4184"/>
                      </a:lnTo>
                      <a:lnTo>
                        <a:pt x="7051" y="4200"/>
                      </a:lnTo>
                      <a:lnTo>
                        <a:pt x="7040" y="4217"/>
                      </a:lnTo>
                      <a:lnTo>
                        <a:pt x="7029" y="4232"/>
                      </a:lnTo>
                      <a:lnTo>
                        <a:pt x="7026" y="4238"/>
                      </a:lnTo>
                      <a:lnTo>
                        <a:pt x="7066" y="417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1" name="Freeform 7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995 w 15409"/>
                    <a:gd name="T1" fmla="*/ 2458 h 14168"/>
                    <a:gd name="T2" fmla="*/ 7990 w 15409"/>
                    <a:gd name="T3" fmla="*/ 2359 h 14168"/>
                    <a:gd name="T4" fmla="*/ 8000 w 15409"/>
                    <a:gd name="T5" fmla="*/ 2256 h 14168"/>
                    <a:gd name="T6" fmla="*/ 8025 w 15409"/>
                    <a:gd name="T7" fmla="*/ 2154 h 14168"/>
                    <a:gd name="T8" fmla="*/ 8065 w 15409"/>
                    <a:gd name="T9" fmla="*/ 2052 h 14168"/>
                    <a:gd name="T10" fmla="*/ 8117 w 15409"/>
                    <a:gd name="T11" fmla="*/ 1954 h 14168"/>
                    <a:gd name="T12" fmla="*/ 8181 w 15409"/>
                    <a:gd name="T13" fmla="*/ 1860 h 14168"/>
                    <a:gd name="T14" fmla="*/ 8257 w 15409"/>
                    <a:gd name="T15" fmla="*/ 1774 h 14168"/>
                    <a:gd name="T16" fmla="*/ 8343 w 15409"/>
                    <a:gd name="T17" fmla="*/ 1696 h 14168"/>
                    <a:gd name="T18" fmla="*/ 8438 w 15409"/>
                    <a:gd name="T19" fmla="*/ 1629 h 14168"/>
                    <a:gd name="T20" fmla="*/ 8542 w 15409"/>
                    <a:gd name="T21" fmla="*/ 1575 h 14168"/>
                    <a:gd name="T22" fmla="*/ 8653 w 15409"/>
                    <a:gd name="T23" fmla="*/ 1535 h 14168"/>
                    <a:gd name="T24" fmla="*/ 8770 w 15409"/>
                    <a:gd name="T25" fmla="*/ 1511 h 14168"/>
                    <a:gd name="T26" fmla="*/ 8893 w 15409"/>
                    <a:gd name="T27" fmla="*/ 1505 h 14168"/>
                    <a:gd name="T28" fmla="*/ 8977 w 15409"/>
                    <a:gd name="T29" fmla="*/ 1512 h 14168"/>
                    <a:gd name="T30" fmla="*/ 9067 w 15409"/>
                    <a:gd name="T31" fmla="*/ 1530 h 14168"/>
                    <a:gd name="T32" fmla="*/ 9162 w 15409"/>
                    <a:gd name="T33" fmla="*/ 1560 h 14168"/>
                    <a:gd name="T34" fmla="*/ 9260 w 15409"/>
                    <a:gd name="T35" fmla="*/ 1600 h 14168"/>
                    <a:gd name="T36" fmla="*/ 9361 w 15409"/>
                    <a:gd name="T37" fmla="*/ 1649 h 14168"/>
                    <a:gd name="T38" fmla="*/ 9461 w 15409"/>
                    <a:gd name="T39" fmla="*/ 1707 h 14168"/>
                    <a:gd name="T40" fmla="*/ 9560 w 15409"/>
                    <a:gd name="T41" fmla="*/ 1773 h 14168"/>
                    <a:gd name="T42" fmla="*/ 9656 w 15409"/>
                    <a:gd name="T43" fmla="*/ 1845 h 14168"/>
                    <a:gd name="T44" fmla="*/ 9746 w 15409"/>
                    <a:gd name="T45" fmla="*/ 1924 h 14168"/>
                    <a:gd name="T46" fmla="*/ 9831 w 15409"/>
                    <a:gd name="T47" fmla="*/ 2007 h 14168"/>
                    <a:gd name="T48" fmla="*/ 9907 w 15409"/>
                    <a:gd name="T49" fmla="*/ 2095 h 14168"/>
                    <a:gd name="T50" fmla="*/ 9973 w 15409"/>
                    <a:gd name="T51" fmla="*/ 2186 h 14168"/>
                    <a:gd name="T52" fmla="*/ 10028 w 15409"/>
                    <a:gd name="T53" fmla="*/ 2279 h 14168"/>
                    <a:gd name="T54" fmla="*/ 10070 w 15409"/>
                    <a:gd name="T55" fmla="*/ 2374 h 14168"/>
                    <a:gd name="T56" fmla="*/ 10097 w 15409"/>
                    <a:gd name="T57" fmla="*/ 2470 h 14168"/>
                    <a:gd name="T58" fmla="*/ 10107 w 15409"/>
                    <a:gd name="T59" fmla="*/ 2565 h 14168"/>
                    <a:gd name="T60" fmla="*/ 10100 w 15409"/>
                    <a:gd name="T61" fmla="*/ 2659 h 14168"/>
                    <a:gd name="T62" fmla="*/ 10073 w 15409"/>
                    <a:gd name="T63" fmla="*/ 2752 h 14168"/>
                    <a:gd name="T64" fmla="*/ 10024 w 15409"/>
                    <a:gd name="T65" fmla="*/ 2841 h 14168"/>
                    <a:gd name="T66" fmla="*/ 9953 w 15409"/>
                    <a:gd name="T67" fmla="*/ 2927 h 14168"/>
                    <a:gd name="T68" fmla="*/ 9905 w 15409"/>
                    <a:gd name="T69" fmla="*/ 2976 h 14168"/>
                    <a:gd name="T70" fmla="*/ 9856 w 15409"/>
                    <a:gd name="T71" fmla="*/ 3014 h 14168"/>
                    <a:gd name="T72" fmla="*/ 9804 w 15409"/>
                    <a:gd name="T73" fmla="*/ 3043 h 14168"/>
                    <a:gd name="T74" fmla="*/ 9750 w 15409"/>
                    <a:gd name="T75" fmla="*/ 3064 h 14168"/>
                    <a:gd name="T76" fmla="*/ 9695 w 15409"/>
                    <a:gd name="T77" fmla="*/ 3076 h 14168"/>
                    <a:gd name="T78" fmla="*/ 9637 w 15409"/>
                    <a:gd name="T79" fmla="*/ 3082 h 14168"/>
                    <a:gd name="T80" fmla="*/ 9579 w 15409"/>
                    <a:gd name="T81" fmla="*/ 3081 h 14168"/>
                    <a:gd name="T82" fmla="*/ 9519 w 15409"/>
                    <a:gd name="T83" fmla="*/ 3076 h 14168"/>
                    <a:gd name="T84" fmla="*/ 9457 w 15409"/>
                    <a:gd name="T85" fmla="*/ 3066 h 14168"/>
                    <a:gd name="T86" fmla="*/ 9395 w 15409"/>
                    <a:gd name="T87" fmla="*/ 3053 h 14168"/>
                    <a:gd name="T88" fmla="*/ 9332 w 15409"/>
                    <a:gd name="T89" fmla="*/ 3037 h 14168"/>
                    <a:gd name="T90" fmla="*/ 9268 w 15409"/>
                    <a:gd name="T91" fmla="*/ 3020 h 14168"/>
                    <a:gd name="T92" fmla="*/ 9204 w 15409"/>
                    <a:gd name="T93" fmla="*/ 3001 h 14168"/>
                    <a:gd name="T94" fmla="*/ 9139 w 15409"/>
                    <a:gd name="T95" fmla="*/ 2983 h 14168"/>
                    <a:gd name="T96" fmla="*/ 9074 w 15409"/>
                    <a:gd name="T97" fmla="*/ 2966 h 14168"/>
                    <a:gd name="T98" fmla="*/ 9010 w 15409"/>
                    <a:gd name="T99" fmla="*/ 2951 h 14168"/>
                    <a:gd name="T100" fmla="*/ 8945 w 15409"/>
                    <a:gd name="T101" fmla="*/ 2939 h 14168"/>
                    <a:gd name="T102" fmla="*/ 8881 w 15409"/>
                    <a:gd name="T103" fmla="*/ 2930 h 14168"/>
                    <a:gd name="T104" fmla="*/ 8817 w 15409"/>
                    <a:gd name="T105" fmla="*/ 2926 h 14168"/>
                    <a:gd name="T106" fmla="*/ 8754 w 15409"/>
                    <a:gd name="T107" fmla="*/ 2927 h 14168"/>
                    <a:gd name="T108" fmla="*/ 8559 w 15409"/>
                    <a:gd name="T109" fmla="*/ 2927 h 14168"/>
                    <a:gd name="T110" fmla="*/ 8415 w 15409"/>
                    <a:gd name="T111" fmla="*/ 2898 h 14168"/>
                    <a:gd name="T112" fmla="*/ 8295 w 15409"/>
                    <a:gd name="T113" fmla="*/ 2853 h 14168"/>
                    <a:gd name="T114" fmla="*/ 8196 w 15409"/>
                    <a:gd name="T115" fmla="*/ 2794 h 14168"/>
                    <a:gd name="T116" fmla="*/ 8117 w 15409"/>
                    <a:gd name="T117" fmla="*/ 2723 h 14168"/>
                    <a:gd name="T118" fmla="*/ 8058 w 15409"/>
                    <a:gd name="T119" fmla="*/ 2642 h 14168"/>
                    <a:gd name="T120" fmla="*/ 8018 w 15409"/>
                    <a:gd name="T121" fmla="*/ 2553 h 14168"/>
                    <a:gd name="T122" fmla="*/ 7995 w 15409"/>
                    <a:gd name="T123" fmla="*/ 245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7995" y="2458"/>
                      </a:moveTo>
                      <a:lnTo>
                        <a:pt x="7990" y="2359"/>
                      </a:lnTo>
                      <a:lnTo>
                        <a:pt x="8000" y="2256"/>
                      </a:lnTo>
                      <a:lnTo>
                        <a:pt x="8025" y="2154"/>
                      </a:lnTo>
                      <a:lnTo>
                        <a:pt x="8065" y="2052"/>
                      </a:lnTo>
                      <a:lnTo>
                        <a:pt x="8117" y="1954"/>
                      </a:lnTo>
                      <a:lnTo>
                        <a:pt x="8181" y="1860"/>
                      </a:lnTo>
                      <a:lnTo>
                        <a:pt x="8257" y="1774"/>
                      </a:lnTo>
                      <a:lnTo>
                        <a:pt x="8343" y="1696"/>
                      </a:lnTo>
                      <a:lnTo>
                        <a:pt x="8438" y="1629"/>
                      </a:lnTo>
                      <a:lnTo>
                        <a:pt x="8542" y="1575"/>
                      </a:lnTo>
                      <a:lnTo>
                        <a:pt x="8653" y="1535"/>
                      </a:lnTo>
                      <a:lnTo>
                        <a:pt x="8770" y="1511"/>
                      </a:lnTo>
                      <a:lnTo>
                        <a:pt x="8893" y="1505"/>
                      </a:lnTo>
                      <a:lnTo>
                        <a:pt x="8977" y="1512"/>
                      </a:lnTo>
                      <a:lnTo>
                        <a:pt x="9067" y="1530"/>
                      </a:lnTo>
                      <a:lnTo>
                        <a:pt x="9162" y="1560"/>
                      </a:lnTo>
                      <a:lnTo>
                        <a:pt x="9260" y="1600"/>
                      </a:lnTo>
                      <a:lnTo>
                        <a:pt x="9361" y="1649"/>
                      </a:lnTo>
                      <a:lnTo>
                        <a:pt x="9461" y="1707"/>
                      </a:lnTo>
                      <a:lnTo>
                        <a:pt x="9560" y="1773"/>
                      </a:lnTo>
                      <a:lnTo>
                        <a:pt x="9656" y="1845"/>
                      </a:lnTo>
                      <a:lnTo>
                        <a:pt x="9746" y="1924"/>
                      </a:lnTo>
                      <a:lnTo>
                        <a:pt x="9831" y="2007"/>
                      </a:lnTo>
                      <a:lnTo>
                        <a:pt x="9907" y="2095"/>
                      </a:lnTo>
                      <a:lnTo>
                        <a:pt x="9973" y="2186"/>
                      </a:lnTo>
                      <a:lnTo>
                        <a:pt x="10028" y="2279"/>
                      </a:lnTo>
                      <a:lnTo>
                        <a:pt x="10070" y="2374"/>
                      </a:lnTo>
                      <a:lnTo>
                        <a:pt x="10097" y="2470"/>
                      </a:lnTo>
                      <a:lnTo>
                        <a:pt x="10107" y="2565"/>
                      </a:lnTo>
                      <a:lnTo>
                        <a:pt x="10100" y="2659"/>
                      </a:lnTo>
                      <a:lnTo>
                        <a:pt x="10073" y="2752"/>
                      </a:lnTo>
                      <a:lnTo>
                        <a:pt x="10024" y="2841"/>
                      </a:lnTo>
                      <a:lnTo>
                        <a:pt x="9953" y="2927"/>
                      </a:lnTo>
                      <a:lnTo>
                        <a:pt x="9905" y="2976"/>
                      </a:lnTo>
                      <a:lnTo>
                        <a:pt x="9856" y="3014"/>
                      </a:lnTo>
                      <a:lnTo>
                        <a:pt x="9804" y="3043"/>
                      </a:lnTo>
                      <a:lnTo>
                        <a:pt x="9750" y="3064"/>
                      </a:lnTo>
                      <a:lnTo>
                        <a:pt x="9695" y="3076"/>
                      </a:lnTo>
                      <a:lnTo>
                        <a:pt x="9637" y="3082"/>
                      </a:lnTo>
                      <a:lnTo>
                        <a:pt x="9579" y="3081"/>
                      </a:lnTo>
                      <a:lnTo>
                        <a:pt x="9519" y="3076"/>
                      </a:lnTo>
                      <a:lnTo>
                        <a:pt x="9457" y="3066"/>
                      </a:lnTo>
                      <a:lnTo>
                        <a:pt x="9395" y="3053"/>
                      </a:lnTo>
                      <a:lnTo>
                        <a:pt x="9332" y="3037"/>
                      </a:lnTo>
                      <a:lnTo>
                        <a:pt x="9268" y="3020"/>
                      </a:lnTo>
                      <a:lnTo>
                        <a:pt x="9204" y="3001"/>
                      </a:lnTo>
                      <a:lnTo>
                        <a:pt x="9139" y="2983"/>
                      </a:lnTo>
                      <a:lnTo>
                        <a:pt x="9074" y="2966"/>
                      </a:lnTo>
                      <a:lnTo>
                        <a:pt x="9010" y="2951"/>
                      </a:lnTo>
                      <a:lnTo>
                        <a:pt x="8945" y="2939"/>
                      </a:lnTo>
                      <a:lnTo>
                        <a:pt x="8881" y="2930"/>
                      </a:lnTo>
                      <a:lnTo>
                        <a:pt x="8817" y="2926"/>
                      </a:lnTo>
                      <a:lnTo>
                        <a:pt x="8754" y="2927"/>
                      </a:lnTo>
                      <a:lnTo>
                        <a:pt x="8559" y="2927"/>
                      </a:lnTo>
                      <a:lnTo>
                        <a:pt x="8415" y="2898"/>
                      </a:lnTo>
                      <a:lnTo>
                        <a:pt x="8295" y="2853"/>
                      </a:lnTo>
                      <a:lnTo>
                        <a:pt x="8196" y="2794"/>
                      </a:lnTo>
                      <a:lnTo>
                        <a:pt x="8117" y="2723"/>
                      </a:lnTo>
                      <a:lnTo>
                        <a:pt x="8058" y="2642"/>
                      </a:lnTo>
                      <a:lnTo>
                        <a:pt x="8018" y="2553"/>
                      </a:lnTo>
                      <a:lnTo>
                        <a:pt x="7995" y="245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2" name="Freeform 7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173 w 15409"/>
                    <a:gd name="T1" fmla="*/ 3465 h 14168"/>
                    <a:gd name="T2" fmla="*/ 11123 w 15409"/>
                    <a:gd name="T3" fmla="*/ 3429 h 14168"/>
                    <a:gd name="T4" fmla="*/ 11231 w 15409"/>
                    <a:gd name="T5" fmla="*/ 3494 h 14168"/>
                    <a:gd name="T6" fmla="*/ 11223 w 15409"/>
                    <a:gd name="T7" fmla="*/ 3491 h 14168"/>
                    <a:gd name="T8" fmla="*/ 11173 w 15409"/>
                    <a:gd name="T9" fmla="*/ 346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09" h="14168">
                      <a:moveTo>
                        <a:pt x="11173" y="3465"/>
                      </a:moveTo>
                      <a:lnTo>
                        <a:pt x="11123" y="3429"/>
                      </a:lnTo>
                      <a:lnTo>
                        <a:pt x="11231" y="3494"/>
                      </a:lnTo>
                      <a:lnTo>
                        <a:pt x="11223" y="3491"/>
                      </a:lnTo>
                      <a:lnTo>
                        <a:pt x="11173" y="346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3" name="Freeform 8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686 w 15409"/>
                    <a:gd name="T1" fmla="*/ 3929 h 14168"/>
                    <a:gd name="T2" fmla="*/ 11680 w 15409"/>
                    <a:gd name="T3" fmla="*/ 3794 h 14168"/>
                    <a:gd name="T4" fmla="*/ 11694 w 15409"/>
                    <a:gd name="T5" fmla="*/ 3666 h 14168"/>
                    <a:gd name="T6" fmla="*/ 11729 w 15409"/>
                    <a:gd name="T7" fmla="*/ 3548 h 14168"/>
                    <a:gd name="T8" fmla="*/ 11787 w 15409"/>
                    <a:gd name="T9" fmla="*/ 3443 h 14168"/>
                    <a:gd name="T10" fmla="*/ 11872 w 15409"/>
                    <a:gd name="T11" fmla="*/ 3354 h 14168"/>
                    <a:gd name="T12" fmla="*/ 11984 w 15409"/>
                    <a:gd name="T13" fmla="*/ 3283 h 14168"/>
                    <a:gd name="T14" fmla="*/ 12127 w 15409"/>
                    <a:gd name="T15" fmla="*/ 3234 h 14168"/>
                    <a:gd name="T16" fmla="*/ 12223 w 15409"/>
                    <a:gd name="T17" fmla="*/ 3226 h 14168"/>
                    <a:gd name="T18" fmla="*/ 12317 w 15409"/>
                    <a:gd name="T19" fmla="*/ 3234 h 14168"/>
                    <a:gd name="T20" fmla="*/ 12409 w 15409"/>
                    <a:gd name="T21" fmla="*/ 3257 h 14168"/>
                    <a:gd name="T22" fmla="*/ 12499 w 15409"/>
                    <a:gd name="T23" fmla="*/ 3294 h 14168"/>
                    <a:gd name="T24" fmla="*/ 12586 w 15409"/>
                    <a:gd name="T25" fmla="*/ 3344 h 14168"/>
                    <a:gd name="T26" fmla="*/ 12669 w 15409"/>
                    <a:gd name="T27" fmla="*/ 3405 h 14168"/>
                    <a:gd name="T28" fmla="*/ 12748 w 15409"/>
                    <a:gd name="T29" fmla="*/ 3475 h 14168"/>
                    <a:gd name="T30" fmla="*/ 12822 w 15409"/>
                    <a:gd name="T31" fmla="*/ 3555 h 14168"/>
                    <a:gd name="T32" fmla="*/ 12890 w 15409"/>
                    <a:gd name="T33" fmla="*/ 3642 h 14168"/>
                    <a:gd name="T34" fmla="*/ 12953 w 15409"/>
                    <a:gd name="T35" fmla="*/ 3736 h 14168"/>
                    <a:gd name="T36" fmla="*/ 13009 w 15409"/>
                    <a:gd name="T37" fmla="*/ 3834 h 14168"/>
                    <a:gd name="T38" fmla="*/ 13059 w 15409"/>
                    <a:gd name="T39" fmla="*/ 3937 h 14168"/>
                    <a:gd name="T40" fmla="*/ 13100 w 15409"/>
                    <a:gd name="T41" fmla="*/ 4041 h 14168"/>
                    <a:gd name="T42" fmla="*/ 13134 w 15409"/>
                    <a:gd name="T43" fmla="*/ 4147 h 14168"/>
                    <a:gd name="T44" fmla="*/ 13158 w 15409"/>
                    <a:gd name="T45" fmla="*/ 4253 h 14168"/>
                    <a:gd name="T46" fmla="*/ 13174 w 15409"/>
                    <a:gd name="T47" fmla="*/ 4358 h 14168"/>
                    <a:gd name="T48" fmla="*/ 13179 w 15409"/>
                    <a:gd name="T49" fmla="*/ 4460 h 14168"/>
                    <a:gd name="T50" fmla="*/ 13174 w 15409"/>
                    <a:gd name="T51" fmla="*/ 4559 h 14168"/>
                    <a:gd name="T52" fmla="*/ 13158 w 15409"/>
                    <a:gd name="T53" fmla="*/ 4652 h 14168"/>
                    <a:gd name="T54" fmla="*/ 13131 w 15409"/>
                    <a:gd name="T55" fmla="*/ 4739 h 14168"/>
                    <a:gd name="T56" fmla="*/ 13113 w 15409"/>
                    <a:gd name="T57" fmla="*/ 4773 h 14168"/>
                    <a:gd name="T58" fmla="*/ 13093 w 15409"/>
                    <a:gd name="T59" fmla="*/ 4808 h 14168"/>
                    <a:gd name="T60" fmla="*/ 13070 w 15409"/>
                    <a:gd name="T61" fmla="*/ 4844 h 14168"/>
                    <a:gd name="T62" fmla="*/ 13045 w 15409"/>
                    <a:gd name="T63" fmla="*/ 4879 h 14168"/>
                    <a:gd name="T64" fmla="*/ 13018 w 15409"/>
                    <a:gd name="T65" fmla="*/ 4914 h 14168"/>
                    <a:gd name="T66" fmla="*/ 12990 w 15409"/>
                    <a:gd name="T67" fmla="*/ 4949 h 14168"/>
                    <a:gd name="T68" fmla="*/ 12959 w 15409"/>
                    <a:gd name="T69" fmla="*/ 4982 h 14168"/>
                    <a:gd name="T70" fmla="*/ 12927 w 15409"/>
                    <a:gd name="T71" fmla="*/ 5013 h 14168"/>
                    <a:gd name="T72" fmla="*/ 12894 w 15409"/>
                    <a:gd name="T73" fmla="*/ 5043 h 14168"/>
                    <a:gd name="T74" fmla="*/ 12859 w 15409"/>
                    <a:gd name="T75" fmla="*/ 5071 h 14168"/>
                    <a:gd name="T76" fmla="*/ 12823 w 15409"/>
                    <a:gd name="T77" fmla="*/ 5095 h 14168"/>
                    <a:gd name="T78" fmla="*/ 12786 w 15409"/>
                    <a:gd name="T79" fmla="*/ 5117 h 14168"/>
                    <a:gd name="T80" fmla="*/ 12747 w 15409"/>
                    <a:gd name="T81" fmla="*/ 5135 h 14168"/>
                    <a:gd name="T82" fmla="*/ 12708 w 15409"/>
                    <a:gd name="T83" fmla="*/ 5149 h 14168"/>
                    <a:gd name="T84" fmla="*/ 12668 w 15409"/>
                    <a:gd name="T85" fmla="*/ 5159 h 14168"/>
                    <a:gd name="T86" fmla="*/ 12628 w 15409"/>
                    <a:gd name="T87" fmla="*/ 5164 h 14168"/>
                    <a:gd name="T88" fmla="*/ 12586 w 15409"/>
                    <a:gd name="T89" fmla="*/ 5164 h 14168"/>
                    <a:gd name="T90" fmla="*/ 12545 w 15409"/>
                    <a:gd name="T91" fmla="*/ 5159 h 14168"/>
                    <a:gd name="T92" fmla="*/ 12503 w 15409"/>
                    <a:gd name="T93" fmla="*/ 5147 h 14168"/>
                    <a:gd name="T94" fmla="*/ 12461 w 15409"/>
                    <a:gd name="T95" fmla="*/ 5130 h 14168"/>
                    <a:gd name="T96" fmla="*/ 12490 w 15409"/>
                    <a:gd name="T97" fmla="*/ 5046 h 14168"/>
                    <a:gd name="T98" fmla="*/ 12438 w 15409"/>
                    <a:gd name="T99" fmla="*/ 5076 h 14168"/>
                    <a:gd name="T100" fmla="*/ 12377 w 15409"/>
                    <a:gd name="T101" fmla="*/ 5077 h 14168"/>
                    <a:gd name="T102" fmla="*/ 12307 w 15409"/>
                    <a:gd name="T103" fmla="*/ 5050 h 14168"/>
                    <a:gd name="T104" fmla="*/ 12233 w 15409"/>
                    <a:gd name="T105" fmla="*/ 5000 h 14168"/>
                    <a:gd name="T106" fmla="*/ 12155 w 15409"/>
                    <a:gd name="T107" fmla="*/ 4928 h 14168"/>
                    <a:gd name="T108" fmla="*/ 12076 w 15409"/>
                    <a:gd name="T109" fmla="*/ 4837 h 14168"/>
                    <a:gd name="T110" fmla="*/ 11999 w 15409"/>
                    <a:gd name="T111" fmla="*/ 4732 h 14168"/>
                    <a:gd name="T112" fmla="*/ 11925 w 15409"/>
                    <a:gd name="T113" fmla="*/ 4613 h 14168"/>
                    <a:gd name="T114" fmla="*/ 11856 w 15409"/>
                    <a:gd name="T115" fmla="*/ 4485 h 14168"/>
                    <a:gd name="T116" fmla="*/ 11796 w 15409"/>
                    <a:gd name="T117" fmla="*/ 4349 h 14168"/>
                    <a:gd name="T118" fmla="*/ 11746 w 15409"/>
                    <a:gd name="T119" fmla="*/ 4209 h 14168"/>
                    <a:gd name="T120" fmla="*/ 11709 w 15409"/>
                    <a:gd name="T121" fmla="*/ 4068 h 14168"/>
                    <a:gd name="T122" fmla="*/ 11686 w 15409"/>
                    <a:gd name="T123" fmla="*/ 3929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1686" y="3929"/>
                      </a:moveTo>
                      <a:lnTo>
                        <a:pt x="11680" y="3794"/>
                      </a:lnTo>
                      <a:lnTo>
                        <a:pt x="11694" y="3666"/>
                      </a:lnTo>
                      <a:lnTo>
                        <a:pt x="11729" y="3548"/>
                      </a:lnTo>
                      <a:lnTo>
                        <a:pt x="11787" y="3443"/>
                      </a:lnTo>
                      <a:lnTo>
                        <a:pt x="11872" y="3354"/>
                      </a:lnTo>
                      <a:lnTo>
                        <a:pt x="11984" y="3283"/>
                      </a:lnTo>
                      <a:lnTo>
                        <a:pt x="12127" y="3234"/>
                      </a:lnTo>
                      <a:lnTo>
                        <a:pt x="12223" y="3226"/>
                      </a:lnTo>
                      <a:lnTo>
                        <a:pt x="12317" y="3234"/>
                      </a:lnTo>
                      <a:lnTo>
                        <a:pt x="12409" y="3257"/>
                      </a:lnTo>
                      <a:lnTo>
                        <a:pt x="12499" y="3294"/>
                      </a:lnTo>
                      <a:lnTo>
                        <a:pt x="12586" y="3344"/>
                      </a:lnTo>
                      <a:lnTo>
                        <a:pt x="12669" y="3405"/>
                      </a:lnTo>
                      <a:lnTo>
                        <a:pt x="12748" y="3475"/>
                      </a:lnTo>
                      <a:lnTo>
                        <a:pt x="12822" y="3555"/>
                      </a:lnTo>
                      <a:lnTo>
                        <a:pt x="12890" y="3642"/>
                      </a:lnTo>
                      <a:lnTo>
                        <a:pt x="12953" y="3736"/>
                      </a:lnTo>
                      <a:lnTo>
                        <a:pt x="13009" y="3834"/>
                      </a:lnTo>
                      <a:lnTo>
                        <a:pt x="13059" y="3937"/>
                      </a:lnTo>
                      <a:lnTo>
                        <a:pt x="13100" y="4041"/>
                      </a:lnTo>
                      <a:lnTo>
                        <a:pt x="13134" y="4147"/>
                      </a:lnTo>
                      <a:lnTo>
                        <a:pt x="13158" y="4253"/>
                      </a:lnTo>
                      <a:lnTo>
                        <a:pt x="13174" y="4358"/>
                      </a:lnTo>
                      <a:lnTo>
                        <a:pt x="13179" y="4460"/>
                      </a:lnTo>
                      <a:lnTo>
                        <a:pt x="13174" y="4559"/>
                      </a:lnTo>
                      <a:lnTo>
                        <a:pt x="13158" y="4652"/>
                      </a:lnTo>
                      <a:lnTo>
                        <a:pt x="13131" y="4739"/>
                      </a:lnTo>
                      <a:lnTo>
                        <a:pt x="13113" y="4773"/>
                      </a:lnTo>
                      <a:lnTo>
                        <a:pt x="13093" y="4808"/>
                      </a:lnTo>
                      <a:lnTo>
                        <a:pt x="13070" y="4844"/>
                      </a:lnTo>
                      <a:lnTo>
                        <a:pt x="13045" y="4879"/>
                      </a:lnTo>
                      <a:lnTo>
                        <a:pt x="13018" y="4914"/>
                      </a:lnTo>
                      <a:lnTo>
                        <a:pt x="12990" y="4949"/>
                      </a:lnTo>
                      <a:lnTo>
                        <a:pt x="12959" y="4982"/>
                      </a:lnTo>
                      <a:lnTo>
                        <a:pt x="12927" y="5013"/>
                      </a:lnTo>
                      <a:lnTo>
                        <a:pt x="12894" y="5043"/>
                      </a:lnTo>
                      <a:lnTo>
                        <a:pt x="12859" y="5071"/>
                      </a:lnTo>
                      <a:lnTo>
                        <a:pt x="12823" y="5095"/>
                      </a:lnTo>
                      <a:lnTo>
                        <a:pt x="12786" y="5117"/>
                      </a:lnTo>
                      <a:lnTo>
                        <a:pt x="12747" y="5135"/>
                      </a:lnTo>
                      <a:lnTo>
                        <a:pt x="12708" y="5149"/>
                      </a:lnTo>
                      <a:lnTo>
                        <a:pt x="12668" y="5159"/>
                      </a:lnTo>
                      <a:lnTo>
                        <a:pt x="12628" y="5164"/>
                      </a:lnTo>
                      <a:lnTo>
                        <a:pt x="12586" y="5164"/>
                      </a:lnTo>
                      <a:lnTo>
                        <a:pt x="12545" y="5159"/>
                      </a:lnTo>
                      <a:lnTo>
                        <a:pt x="12503" y="5147"/>
                      </a:lnTo>
                      <a:lnTo>
                        <a:pt x="12461" y="5130"/>
                      </a:lnTo>
                      <a:lnTo>
                        <a:pt x="12490" y="5046"/>
                      </a:lnTo>
                      <a:lnTo>
                        <a:pt x="12438" y="5076"/>
                      </a:lnTo>
                      <a:lnTo>
                        <a:pt x="12377" y="5077"/>
                      </a:lnTo>
                      <a:lnTo>
                        <a:pt x="12307" y="5050"/>
                      </a:lnTo>
                      <a:lnTo>
                        <a:pt x="12233" y="5000"/>
                      </a:lnTo>
                      <a:lnTo>
                        <a:pt x="12155" y="4928"/>
                      </a:lnTo>
                      <a:lnTo>
                        <a:pt x="12076" y="4837"/>
                      </a:lnTo>
                      <a:lnTo>
                        <a:pt x="11999" y="4732"/>
                      </a:lnTo>
                      <a:lnTo>
                        <a:pt x="11925" y="4613"/>
                      </a:lnTo>
                      <a:lnTo>
                        <a:pt x="11856" y="4485"/>
                      </a:lnTo>
                      <a:lnTo>
                        <a:pt x="11796" y="4349"/>
                      </a:lnTo>
                      <a:lnTo>
                        <a:pt x="11746" y="4209"/>
                      </a:lnTo>
                      <a:lnTo>
                        <a:pt x="11709" y="4068"/>
                      </a:lnTo>
                      <a:lnTo>
                        <a:pt x="11686" y="3929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4" name="Freeform 8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2467 w 15409"/>
                    <a:gd name="T1" fmla="*/ 8354 h 14168"/>
                    <a:gd name="T2" fmla="*/ 12479 w 15409"/>
                    <a:gd name="T3" fmla="*/ 8304 h 14168"/>
                    <a:gd name="T4" fmla="*/ 12496 w 15409"/>
                    <a:gd name="T5" fmla="*/ 8254 h 14168"/>
                    <a:gd name="T6" fmla="*/ 12519 w 15409"/>
                    <a:gd name="T7" fmla="*/ 8204 h 14168"/>
                    <a:gd name="T8" fmla="*/ 12546 w 15409"/>
                    <a:gd name="T9" fmla="*/ 8155 h 14168"/>
                    <a:gd name="T10" fmla="*/ 12577 w 15409"/>
                    <a:gd name="T11" fmla="*/ 8108 h 14168"/>
                    <a:gd name="T12" fmla="*/ 12612 w 15409"/>
                    <a:gd name="T13" fmla="*/ 8063 h 14168"/>
                    <a:gd name="T14" fmla="*/ 12650 w 15409"/>
                    <a:gd name="T15" fmla="*/ 8021 h 14168"/>
                    <a:gd name="T16" fmla="*/ 12691 w 15409"/>
                    <a:gd name="T17" fmla="*/ 7983 h 14168"/>
                    <a:gd name="T18" fmla="*/ 12734 w 15409"/>
                    <a:gd name="T19" fmla="*/ 7948 h 14168"/>
                    <a:gd name="T20" fmla="*/ 12778 w 15409"/>
                    <a:gd name="T21" fmla="*/ 7919 h 14168"/>
                    <a:gd name="T22" fmla="*/ 12824 w 15409"/>
                    <a:gd name="T23" fmla="*/ 7895 h 14168"/>
                    <a:gd name="T24" fmla="*/ 12871 w 15409"/>
                    <a:gd name="T25" fmla="*/ 7877 h 14168"/>
                    <a:gd name="T26" fmla="*/ 12917 w 15409"/>
                    <a:gd name="T27" fmla="*/ 7866 h 14168"/>
                    <a:gd name="T28" fmla="*/ 12964 w 15409"/>
                    <a:gd name="T29" fmla="*/ 7862 h 14168"/>
                    <a:gd name="T30" fmla="*/ 13033 w 15409"/>
                    <a:gd name="T31" fmla="*/ 7863 h 14168"/>
                    <a:gd name="T32" fmla="*/ 13097 w 15409"/>
                    <a:gd name="T33" fmla="*/ 7873 h 14168"/>
                    <a:gd name="T34" fmla="*/ 13157 w 15409"/>
                    <a:gd name="T35" fmla="*/ 7891 h 14168"/>
                    <a:gd name="T36" fmla="*/ 13213 w 15409"/>
                    <a:gd name="T37" fmla="*/ 7918 h 14168"/>
                    <a:gd name="T38" fmla="*/ 13264 w 15409"/>
                    <a:gd name="T39" fmla="*/ 7951 h 14168"/>
                    <a:gd name="T40" fmla="*/ 13310 w 15409"/>
                    <a:gd name="T41" fmla="*/ 7991 h 14168"/>
                    <a:gd name="T42" fmla="*/ 13350 w 15409"/>
                    <a:gd name="T43" fmla="*/ 8037 h 14168"/>
                    <a:gd name="T44" fmla="*/ 13386 w 15409"/>
                    <a:gd name="T45" fmla="*/ 8087 h 14168"/>
                    <a:gd name="T46" fmla="*/ 13416 w 15409"/>
                    <a:gd name="T47" fmla="*/ 8142 h 14168"/>
                    <a:gd name="T48" fmla="*/ 13441 w 15409"/>
                    <a:gd name="T49" fmla="*/ 8200 h 14168"/>
                    <a:gd name="T50" fmla="*/ 13460 w 15409"/>
                    <a:gd name="T51" fmla="*/ 8261 h 14168"/>
                    <a:gd name="T52" fmla="*/ 13473 w 15409"/>
                    <a:gd name="T53" fmla="*/ 8324 h 14168"/>
                    <a:gd name="T54" fmla="*/ 13481 w 15409"/>
                    <a:gd name="T55" fmla="*/ 8388 h 14168"/>
                    <a:gd name="T56" fmla="*/ 13482 w 15409"/>
                    <a:gd name="T57" fmla="*/ 8453 h 14168"/>
                    <a:gd name="T58" fmla="*/ 13477 w 15409"/>
                    <a:gd name="T59" fmla="*/ 8517 h 14168"/>
                    <a:gd name="T60" fmla="*/ 13466 w 15409"/>
                    <a:gd name="T61" fmla="*/ 8580 h 14168"/>
                    <a:gd name="T62" fmla="*/ 13448 w 15409"/>
                    <a:gd name="T63" fmla="*/ 8642 h 14168"/>
                    <a:gd name="T64" fmla="*/ 13424 w 15409"/>
                    <a:gd name="T65" fmla="*/ 8701 h 14168"/>
                    <a:gd name="T66" fmla="*/ 13392 w 15409"/>
                    <a:gd name="T67" fmla="*/ 8758 h 14168"/>
                    <a:gd name="T68" fmla="*/ 13354 w 15409"/>
                    <a:gd name="T69" fmla="*/ 8810 h 14168"/>
                    <a:gd name="T70" fmla="*/ 13327 w 15409"/>
                    <a:gd name="T71" fmla="*/ 8846 h 14168"/>
                    <a:gd name="T72" fmla="*/ 13298 w 15409"/>
                    <a:gd name="T73" fmla="*/ 8879 h 14168"/>
                    <a:gd name="T74" fmla="*/ 13267 w 15409"/>
                    <a:gd name="T75" fmla="*/ 8908 h 14168"/>
                    <a:gd name="T76" fmla="*/ 13233 w 15409"/>
                    <a:gd name="T77" fmla="*/ 8934 h 14168"/>
                    <a:gd name="T78" fmla="*/ 13197 w 15409"/>
                    <a:gd name="T79" fmla="*/ 8957 h 14168"/>
                    <a:gd name="T80" fmla="*/ 13160 w 15409"/>
                    <a:gd name="T81" fmla="*/ 8976 h 14168"/>
                    <a:gd name="T82" fmla="*/ 13121 w 15409"/>
                    <a:gd name="T83" fmla="*/ 8993 h 14168"/>
                    <a:gd name="T84" fmla="*/ 13081 w 15409"/>
                    <a:gd name="T85" fmla="*/ 9006 h 14168"/>
                    <a:gd name="T86" fmla="*/ 13040 w 15409"/>
                    <a:gd name="T87" fmla="*/ 9016 h 14168"/>
                    <a:gd name="T88" fmla="*/ 12998 w 15409"/>
                    <a:gd name="T89" fmla="*/ 9023 h 14168"/>
                    <a:gd name="T90" fmla="*/ 12956 w 15409"/>
                    <a:gd name="T91" fmla="*/ 9026 h 14168"/>
                    <a:gd name="T92" fmla="*/ 12914 w 15409"/>
                    <a:gd name="T93" fmla="*/ 9027 h 14168"/>
                    <a:gd name="T94" fmla="*/ 12872 w 15409"/>
                    <a:gd name="T95" fmla="*/ 9024 h 14168"/>
                    <a:gd name="T96" fmla="*/ 12831 w 15409"/>
                    <a:gd name="T97" fmla="*/ 9019 h 14168"/>
                    <a:gd name="T98" fmla="*/ 12789 w 15409"/>
                    <a:gd name="T99" fmla="*/ 9010 h 14168"/>
                    <a:gd name="T100" fmla="*/ 12749 w 15409"/>
                    <a:gd name="T101" fmla="*/ 8998 h 14168"/>
                    <a:gd name="T102" fmla="*/ 12710 w 15409"/>
                    <a:gd name="T103" fmla="*/ 8984 h 14168"/>
                    <a:gd name="T104" fmla="*/ 12672 w 15409"/>
                    <a:gd name="T105" fmla="*/ 8966 h 14168"/>
                    <a:gd name="T106" fmla="*/ 12636 w 15409"/>
                    <a:gd name="T107" fmla="*/ 8945 h 14168"/>
                    <a:gd name="T108" fmla="*/ 12601 w 15409"/>
                    <a:gd name="T109" fmla="*/ 8922 h 14168"/>
                    <a:gd name="T110" fmla="*/ 12545 w 15409"/>
                    <a:gd name="T111" fmla="*/ 8615 h 14168"/>
                    <a:gd name="T112" fmla="*/ 12512 w 15409"/>
                    <a:gd name="T113" fmla="*/ 8579 h 14168"/>
                    <a:gd name="T114" fmla="*/ 12488 w 15409"/>
                    <a:gd name="T115" fmla="*/ 8540 h 14168"/>
                    <a:gd name="T116" fmla="*/ 12472 w 15409"/>
                    <a:gd name="T117" fmla="*/ 8497 h 14168"/>
                    <a:gd name="T118" fmla="*/ 12463 w 15409"/>
                    <a:gd name="T119" fmla="*/ 8451 h 14168"/>
                    <a:gd name="T120" fmla="*/ 12462 w 15409"/>
                    <a:gd name="T121" fmla="*/ 8403 h 14168"/>
                    <a:gd name="T122" fmla="*/ 12467 w 15409"/>
                    <a:gd name="T123" fmla="*/ 835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2467" y="8354"/>
                      </a:moveTo>
                      <a:lnTo>
                        <a:pt x="12479" y="8304"/>
                      </a:lnTo>
                      <a:lnTo>
                        <a:pt x="12496" y="8254"/>
                      </a:lnTo>
                      <a:lnTo>
                        <a:pt x="12519" y="8204"/>
                      </a:lnTo>
                      <a:lnTo>
                        <a:pt x="12546" y="8155"/>
                      </a:lnTo>
                      <a:lnTo>
                        <a:pt x="12577" y="8108"/>
                      </a:lnTo>
                      <a:lnTo>
                        <a:pt x="12612" y="8063"/>
                      </a:lnTo>
                      <a:lnTo>
                        <a:pt x="12650" y="8021"/>
                      </a:lnTo>
                      <a:lnTo>
                        <a:pt x="12691" y="7983"/>
                      </a:lnTo>
                      <a:lnTo>
                        <a:pt x="12734" y="7948"/>
                      </a:lnTo>
                      <a:lnTo>
                        <a:pt x="12778" y="7919"/>
                      </a:lnTo>
                      <a:lnTo>
                        <a:pt x="12824" y="7895"/>
                      </a:lnTo>
                      <a:lnTo>
                        <a:pt x="12871" y="7877"/>
                      </a:lnTo>
                      <a:lnTo>
                        <a:pt x="12917" y="7866"/>
                      </a:lnTo>
                      <a:lnTo>
                        <a:pt x="12964" y="7862"/>
                      </a:lnTo>
                      <a:lnTo>
                        <a:pt x="13033" y="7863"/>
                      </a:lnTo>
                      <a:lnTo>
                        <a:pt x="13097" y="7873"/>
                      </a:lnTo>
                      <a:lnTo>
                        <a:pt x="13157" y="7891"/>
                      </a:lnTo>
                      <a:lnTo>
                        <a:pt x="13213" y="7918"/>
                      </a:lnTo>
                      <a:lnTo>
                        <a:pt x="13264" y="7951"/>
                      </a:lnTo>
                      <a:lnTo>
                        <a:pt x="13310" y="7991"/>
                      </a:lnTo>
                      <a:lnTo>
                        <a:pt x="13350" y="8037"/>
                      </a:lnTo>
                      <a:lnTo>
                        <a:pt x="13386" y="8087"/>
                      </a:lnTo>
                      <a:lnTo>
                        <a:pt x="13416" y="8142"/>
                      </a:lnTo>
                      <a:lnTo>
                        <a:pt x="13441" y="8200"/>
                      </a:lnTo>
                      <a:lnTo>
                        <a:pt x="13460" y="8261"/>
                      </a:lnTo>
                      <a:lnTo>
                        <a:pt x="13473" y="8324"/>
                      </a:lnTo>
                      <a:lnTo>
                        <a:pt x="13481" y="8388"/>
                      </a:lnTo>
                      <a:lnTo>
                        <a:pt x="13482" y="8453"/>
                      </a:lnTo>
                      <a:lnTo>
                        <a:pt x="13477" y="8517"/>
                      </a:lnTo>
                      <a:lnTo>
                        <a:pt x="13466" y="8580"/>
                      </a:lnTo>
                      <a:lnTo>
                        <a:pt x="13448" y="8642"/>
                      </a:lnTo>
                      <a:lnTo>
                        <a:pt x="13424" y="8701"/>
                      </a:lnTo>
                      <a:lnTo>
                        <a:pt x="13392" y="8758"/>
                      </a:lnTo>
                      <a:lnTo>
                        <a:pt x="13354" y="8810"/>
                      </a:lnTo>
                      <a:lnTo>
                        <a:pt x="13327" y="8846"/>
                      </a:lnTo>
                      <a:lnTo>
                        <a:pt x="13298" y="8879"/>
                      </a:lnTo>
                      <a:lnTo>
                        <a:pt x="13267" y="8908"/>
                      </a:lnTo>
                      <a:lnTo>
                        <a:pt x="13233" y="8934"/>
                      </a:lnTo>
                      <a:lnTo>
                        <a:pt x="13197" y="8957"/>
                      </a:lnTo>
                      <a:lnTo>
                        <a:pt x="13160" y="8976"/>
                      </a:lnTo>
                      <a:lnTo>
                        <a:pt x="13121" y="8993"/>
                      </a:lnTo>
                      <a:lnTo>
                        <a:pt x="13081" y="9006"/>
                      </a:lnTo>
                      <a:lnTo>
                        <a:pt x="13040" y="9016"/>
                      </a:lnTo>
                      <a:lnTo>
                        <a:pt x="12998" y="9023"/>
                      </a:lnTo>
                      <a:lnTo>
                        <a:pt x="12956" y="9026"/>
                      </a:lnTo>
                      <a:lnTo>
                        <a:pt x="12914" y="9027"/>
                      </a:lnTo>
                      <a:lnTo>
                        <a:pt x="12872" y="9024"/>
                      </a:lnTo>
                      <a:lnTo>
                        <a:pt x="12831" y="9019"/>
                      </a:lnTo>
                      <a:lnTo>
                        <a:pt x="12789" y="9010"/>
                      </a:lnTo>
                      <a:lnTo>
                        <a:pt x="12749" y="8998"/>
                      </a:lnTo>
                      <a:lnTo>
                        <a:pt x="12710" y="8984"/>
                      </a:lnTo>
                      <a:lnTo>
                        <a:pt x="12672" y="8966"/>
                      </a:lnTo>
                      <a:lnTo>
                        <a:pt x="12636" y="8945"/>
                      </a:lnTo>
                      <a:lnTo>
                        <a:pt x="12601" y="8922"/>
                      </a:lnTo>
                      <a:lnTo>
                        <a:pt x="12545" y="8615"/>
                      </a:lnTo>
                      <a:lnTo>
                        <a:pt x="12512" y="8579"/>
                      </a:lnTo>
                      <a:lnTo>
                        <a:pt x="12488" y="8540"/>
                      </a:lnTo>
                      <a:lnTo>
                        <a:pt x="12472" y="8497"/>
                      </a:lnTo>
                      <a:lnTo>
                        <a:pt x="12463" y="8451"/>
                      </a:lnTo>
                      <a:lnTo>
                        <a:pt x="12462" y="8403"/>
                      </a:lnTo>
                      <a:lnTo>
                        <a:pt x="12467" y="835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5" name="Freeform 8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5853 w 15409"/>
                    <a:gd name="T1" fmla="*/ 3585 h 14168"/>
                    <a:gd name="T2" fmla="*/ 5882 w 15409"/>
                    <a:gd name="T3" fmla="*/ 3447 h 14168"/>
                    <a:gd name="T4" fmla="*/ 5925 w 15409"/>
                    <a:gd name="T5" fmla="*/ 3308 h 14168"/>
                    <a:gd name="T6" fmla="*/ 5980 w 15409"/>
                    <a:gd name="T7" fmla="*/ 3171 h 14168"/>
                    <a:gd name="T8" fmla="*/ 6046 w 15409"/>
                    <a:gd name="T9" fmla="*/ 3037 h 14168"/>
                    <a:gd name="T10" fmla="*/ 6121 w 15409"/>
                    <a:gd name="T11" fmla="*/ 2907 h 14168"/>
                    <a:gd name="T12" fmla="*/ 6205 w 15409"/>
                    <a:gd name="T13" fmla="*/ 2784 h 14168"/>
                    <a:gd name="T14" fmla="*/ 6296 w 15409"/>
                    <a:gd name="T15" fmla="*/ 2668 h 14168"/>
                    <a:gd name="T16" fmla="*/ 6392 w 15409"/>
                    <a:gd name="T17" fmla="*/ 2562 h 14168"/>
                    <a:gd name="T18" fmla="*/ 6493 w 15409"/>
                    <a:gd name="T19" fmla="*/ 2467 h 14168"/>
                    <a:gd name="T20" fmla="*/ 6597 w 15409"/>
                    <a:gd name="T21" fmla="*/ 2385 h 14168"/>
                    <a:gd name="T22" fmla="*/ 6702 w 15409"/>
                    <a:gd name="T23" fmla="*/ 2317 h 14168"/>
                    <a:gd name="T24" fmla="*/ 6808 w 15409"/>
                    <a:gd name="T25" fmla="*/ 2265 h 14168"/>
                    <a:gd name="T26" fmla="*/ 6914 w 15409"/>
                    <a:gd name="T27" fmla="*/ 2230 h 14168"/>
                    <a:gd name="T28" fmla="*/ 7075 w 15409"/>
                    <a:gd name="T29" fmla="*/ 2212 h 14168"/>
                    <a:gd name="T30" fmla="*/ 7210 w 15409"/>
                    <a:gd name="T31" fmla="*/ 2221 h 14168"/>
                    <a:gd name="T32" fmla="*/ 7319 w 15409"/>
                    <a:gd name="T33" fmla="*/ 2256 h 14168"/>
                    <a:gd name="T34" fmla="*/ 7244 w 15409"/>
                    <a:gd name="T35" fmla="*/ 3847 h 14168"/>
                    <a:gd name="T36" fmla="*/ 7186 w 15409"/>
                    <a:gd name="T37" fmla="*/ 3967 h 14168"/>
                    <a:gd name="T38" fmla="*/ 7142 w 15409"/>
                    <a:gd name="T39" fmla="*/ 4049 h 14168"/>
                    <a:gd name="T40" fmla="*/ 7058 w 15409"/>
                    <a:gd name="T41" fmla="*/ 4157 h 14168"/>
                    <a:gd name="T42" fmla="*/ 7064 w 15409"/>
                    <a:gd name="T43" fmla="*/ 4141 h 14168"/>
                    <a:gd name="T44" fmla="*/ 7074 w 15409"/>
                    <a:gd name="T45" fmla="*/ 4117 h 14168"/>
                    <a:gd name="T46" fmla="*/ 7084 w 15409"/>
                    <a:gd name="T47" fmla="*/ 4091 h 14168"/>
                    <a:gd name="T48" fmla="*/ 7094 w 15409"/>
                    <a:gd name="T49" fmla="*/ 4066 h 14168"/>
                    <a:gd name="T50" fmla="*/ 7103 w 15409"/>
                    <a:gd name="T51" fmla="*/ 4042 h 14168"/>
                    <a:gd name="T52" fmla="*/ 7112 w 15409"/>
                    <a:gd name="T53" fmla="*/ 4020 h 14168"/>
                    <a:gd name="T54" fmla="*/ 7120 w 15409"/>
                    <a:gd name="T55" fmla="*/ 4000 h 14168"/>
                    <a:gd name="T56" fmla="*/ 7127 w 15409"/>
                    <a:gd name="T57" fmla="*/ 3983 h 14168"/>
                    <a:gd name="T58" fmla="*/ 7132 w 15409"/>
                    <a:gd name="T59" fmla="*/ 3970 h 14168"/>
                    <a:gd name="T60" fmla="*/ 7135 w 15409"/>
                    <a:gd name="T61" fmla="*/ 3962 h 14168"/>
                    <a:gd name="T62" fmla="*/ 7137 w 15409"/>
                    <a:gd name="T63" fmla="*/ 3959 h 14168"/>
                    <a:gd name="T64" fmla="*/ 7113 w 15409"/>
                    <a:gd name="T65" fmla="*/ 4013 h 14168"/>
                    <a:gd name="T66" fmla="*/ 7085 w 15409"/>
                    <a:gd name="T67" fmla="*/ 4068 h 14168"/>
                    <a:gd name="T68" fmla="*/ 7053 w 15409"/>
                    <a:gd name="T69" fmla="*/ 4121 h 14168"/>
                    <a:gd name="T70" fmla="*/ 7016 w 15409"/>
                    <a:gd name="T71" fmla="*/ 4174 h 14168"/>
                    <a:gd name="T72" fmla="*/ 6976 w 15409"/>
                    <a:gd name="T73" fmla="*/ 4225 h 14168"/>
                    <a:gd name="T74" fmla="*/ 6932 w 15409"/>
                    <a:gd name="T75" fmla="*/ 4273 h 14168"/>
                    <a:gd name="T76" fmla="*/ 6885 w 15409"/>
                    <a:gd name="T77" fmla="*/ 4319 h 14168"/>
                    <a:gd name="T78" fmla="*/ 6836 w 15409"/>
                    <a:gd name="T79" fmla="*/ 4361 h 14168"/>
                    <a:gd name="T80" fmla="*/ 6784 w 15409"/>
                    <a:gd name="T81" fmla="*/ 4399 h 14168"/>
                    <a:gd name="T82" fmla="*/ 6729 w 15409"/>
                    <a:gd name="T83" fmla="*/ 4433 h 14168"/>
                    <a:gd name="T84" fmla="*/ 6673 w 15409"/>
                    <a:gd name="T85" fmla="*/ 4462 h 14168"/>
                    <a:gd name="T86" fmla="*/ 6615 w 15409"/>
                    <a:gd name="T87" fmla="*/ 4485 h 14168"/>
                    <a:gd name="T88" fmla="*/ 6556 w 15409"/>
                    <a:gd name="T89" fmla="*/ 4502 h 14168"/>
                    <a:gd name="T90" fmla="*/ 6496 w 15409"/>
                    <a:gd name="T91" fmla="*/ 4512 h 14168"/>
                    <a:gd name="T92" fmla="*/ 6435 w 15409"/>
                    <a:gd name="T93" fmla="*/ 4516 h 14168"/>
                    <a:gd name="T94" fmla="*/ 6374 w 15409"/>
                    <a:gd name="T95" fmla="*/ 4511 h 14168"/>
                    <a:gd name="T96" fmla="*/ 6313 w 15409"/>
                    <a:gd name="T97" fmla="*/ 4498 h 14168"/>
                    <a:gd name="T98" fmla="*/ 6252 w 15409"/>
                    <a:gd name="T99" fmla="*/ 4477 h 14168"/>
                    <a:gd name="T100" fmla="*/ 6192 w 15409"/>
                    <a:gd name="T101" fmla="*/ 4446 h 14168"/>
                    <a:gd name="T102" fmla="*/ 6133 w 15409"/>
                    <a:gd name="T103" fmla="*/ 4405 h 14168"/>
                    <a:gd name="T104" fmla="*/ 6032 w 15409"/>
                    <a:gd name="T105" fmla="*/ 4315 h 14168"/>
                    <a:gd name="T106" fmla="*/ 5953 w 15409"/>
                    <a:gd name="T107" fmla="*/ 4213 h 14168"/>
                    <a:gd name="T108" fmla="*/ 5896 w 15409"/>
                    <a:gd name="T109" fmla="*/ 4101 h 14168"/>
                    <a:gd name="T110" fmla="*/ 5858 w 15409"/>
                    <a:gd name="T111" fmla="*/ 3981 h 14168"/>
                    <a:gd name="T112" fmla="*/ 5839 w 15409"/>
                    <a:gd name="T113" fmla="*/ 3853 h 14168"/>
                    <a:gd name="T114" fmla="*/ 5838 w 15409"/>
                    <a:gd name="T115" fmla="*/ 3721 h 14168"/>
                    <a:gd name="T116" fmla="*/ 5853 w 15409"/>
                    <a:gd name="T117" fmla="*/ 3585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5409" h="14168">
                      <a:moveTo>
                        <a:pt x="5853" y="3585"/>
                      </a:moveTo>
                      <a:lnTo>
                        <a:pt x="5882" y="3447"/>
                      </a:lnTo>
                      <a:lnTo>
                        <a:pt x="5925" y="3308"/>
                      </a:lnTo>
                      <a:lnTo>
                        <a:pt x="5980" y="3171"/>
                      </a:lnTo>
                      <a:lnTo>
                        <a:pt x="6046" y="3037"/>
                      </a:lnTo>
                      <a:lnTo>
                        <a:pt x="6121" y="2907"/>
                      </a:lnTo>
                      <a:lnTo>
                        <a:pt x="6205" y="2784"/>
                      </a:lnTo>
                      <a:lnTo>
                        <a:pt x="6296" y="2668"/>
                      </a:lnTo>
                      <a:lnTo>
                        <a:pt x="6392" y="2562"/>
                      </a:lnTo>
                      <a:lnTo>
                        <a:pt x="6493" y="2467"/>
                      </a:lnTo>
                      <a:lnTo>
                        <a:pt x="6597" y="2385"/>
                      </a:lnTo>
                      <a:lnTo>
                        <a:pt x="6702" y="2317"/>
                      </a:lnTo>
                      <a:lnTo>
                        <a:pt x="6808" y="2265"/>
                      </a:lnTo>
                      <a:lnTo>
                        <a:pt x="6914" y="2230"/>
                      </a:lnTo>
                      <a:lnTo>
                        <a:pt x="7075" y="2212"/>
                      </a:lnTo>
                      <a:lnTo>
                        <a:pt x="7210" y="2221"/>
                      </a:lnTo>
                      <a:lnTo>
                        <a:pt x="7319" y="2256"/>
                      </a:lnTo>
                      <a:lnTo>
                        <a:pt x="7244" y="3847"/>
                      </a:lnTo>
                      <a:lnTo>
                        <a:pt x="7186" y="3967"/>
                      </a:lnTo>
                      <a:lnTo>
                        <a:pt x="7142" y="4049"/>
                      </a:lnTo>
                      <a:lnTo>
                        <a:pt x="7058" y="4157"/>
                      </a:lnTo>
                      <a:lnTo>
                        <a:pt x="7064" y="4141"/>
                      </a:lnTo>
                      <a:lnTo>
                        <a:pt x="7074" y="4117"/>
                      </a:lnTo>
                      <a:lnTo>
                        <a:pt x="7084" y="4091"/>
                      </a:lnTo>
                      <a:lnTo>
                        <a:pt x="7094" y="4066"/>
                      </a:lnTo>
                      <a:lnTo>
                        <a:pt x="7103" y="4042"/>
                      </a:lnTo>
                      <a:lnTo>
                        <a:pt x="7112" y="4020"/>
                      </a:lnTo>
                      <a:lnTo>
                        <a:pt x="7120" y="4000"/>
                      </a:lnTo>
                      <a:lnTo>
                        <a:pt x="7127" y="3983"/>
                      </a:lnTo>
                      <a:lnTo>
                        <a:pt x="7132" y="3970"/>
                      </a:lnTo>
                      <a:lnTo>
                        <a:pt x="7135" y="3962"/>
                      </a:lnTo>
                      <a:lnTo>
                        <a:pt x="7137" y="3959"/>
                      </a:lnTo>
                      <a:lnTo>
                        <a:pt x="7113" y="4013"/>
                      </a:lnTo>
                      <a:lnTo>
                        <a:pt x="7085" y="4068"/>
                      </a:lnTo>
                      <a:lnTo>
                        <a:pt x="7053" y="4121"/>
                      </a:lnTo>
                      <a:lnTo>
                        <a:pt x="7016" y="4174"/>
                      </a:lnTo>
                      <a:lnTo>
                        <a:pt x="6976" y="4225"/>
                      </a:lnTo>
                      <a:lnTo>
                        <a:pt x="6932" y="4273"/>
                      </a:lnTo>
                      <a:lnTo>
                        <a:pt x="6885" y="4319"/>
                      </a:lnTo>
                      <a:lnTo>
                        <a:pt x="6836" y="4361"/>
                      </a:lnTo>
                      <a:lnTo>
                        <a:pt x="6784" y="4399"/>
                      </a:lnTo>
                      <a:lnTo>
                        <a:pt x="6729" y="4433"/>
                      </a:lnTo>
                      <a:lnTo>
                        <a:pt x="6673" y="4462"/>
                      </a:lnTo>
                      <a:lnTo>
                        <a:pt x="6615" y="4485"/>
                      </a:lnTo>
                      <a:lnTo>
                        <a:pt x="6556" y="4502"/>
                      </a:lnTo>
                      <a:lnTo>
                        <a:pt x="6496" y="4512"/>
                      </a:lnTo>
                      <a:lnTo>
                        <a:pt x="6435" y="4516"/>
                      </a:lnTo>
                      <a:lnTo>
                        <a:pt x="6374" y="4511"/>
                      </a:lnTo>
                      <a:lnTo>
                        <a:pt x="6313" y="4498"/>
                      </a:lnTo>
                      <a:lnTo>
                        <a:pt x="6252" y="4477"/>
                      </a:lnTo>
                      <a:lnTo>
                        <a:pt x="6192" y="4446"/>
                      </a:lnTo>
                      <a:lnTo>
                        <a:pt x="6133" y="4405"/>
                      </a:lnTo>
                      <a:lnTo>
                        <a:pt x="6032" y="4315"/>
                      </a:lnTo>
                      <a:lnTo>
                        <a:pt x="5953" y="4213"/>
                      </a:lnTo>
                      <a:lnTo>
                        <a:pt x="5896" y="4101"/>
                      </a:lnTo>
                      <a:lnTo>
                        <a:pt x="5858" y="3981"/>
                      </a:lnTo>
                      <a:lnTo>
                        <a:pt x="5839" y="3853"/>
                      </a:lnTo>
                      <a:lnTo>
                        <a:pt x="5838" y="3721"/>
                      </a:lnTo>
                      <a:lnTo>
                        <a:pt x="5853" y="3585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6" name="Freeform 8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2658 w 15409"/>
                    <a:gd name="T1" fmla="*/ 4371 h 14168"/>
                    <a:gd name="T2" fmla="*/ 2733 w 15409"/>
                    <a:gd name="T3" fmla="*/ 4157 h 14168"/>
                    <a:gd name="T4" fmla="*/ 2848 w 15409"/>
                    <a:gd name="T5" fmla="*/ 3974 h 14168"/>
                    <a:gd name="T6" fmla="*/ 3003 w 15409"/>
                    <a:gd name="T7" fmla="*/ 3838 h 14168"/>
                    <a:gd name="T8" fmla="*/ 3158 w 15409"/>
                    <a:gd name="T9" fmla="*/ 3770 h 14168"/>
                    <a:gd name="T10" fmla="*/ 3285 w 15409"/>
                    <a:gd name="T11" fmla="*/ 3750 h 14168"/>
                    <a:gd name="T12" fmla="*/ 3412 w 15409"/>
                    <a:gd name="T13" fmla="*/ 3757 h 14168"/>
                    <a:gd name="T14" fmla="*/ 3536 w 15409"/>
                    <a:gd name="T15" fmla="*/ 3791 h 14168"/>
                    <a:gd name="T16" fmla="*/ 3653 w 15409"/>
                    <a:gd name="T17" fmla="*/ 3846 h 14168"/>
                    <a:gd name="T18" fmla="*/ 3762 w 15409"/>
                    <a:gd name="T19" fmla="*/ 3920 h 14168"/>
                    <a:gd name="T20" fmla="*/ 3858 w 15409"/>
                    <a:gd name="T21" fmla="*/ 4010 h 14168"/>
                    <a:gd name="T22" fmla="*/ 3940 w 15409"/>
                    <a:gd name="T23" fmla="*/ 4114 h 14168"/>
                    <a:gd name="T24" fmla="*/ 4004 w 15409"/>
                    <a:gd name="T25" fmla="*/ 4227 h 14168"/>
                    <a:gd name="T26" fmla="*/ 4047 w 15409"/>
                    <a:gd name="T27" fmla="*/ 4347 h 14168"/>
                    <a:gd name="T28" fmla="*/ 4063 w 15409"/>
                    <a:gd name="T29" fmla="*/ 4429 h 14168"/>
                    <a:gd name="T30" fmla="*/ 4067 w 15409"/>
                    <a:gd name="T31" fmla="*/ 4469 h 14168"/>
                    <a:gd name="T32" fmla="*/ 4068 w 15409"/>
                    <a:gd name="T33" fmla="*/ 4510 h 14168"/>
                    <a:gd name="T34" fmla="*/ 4066 w 15409"/>
                    <a:gd name="T35" fmla="*/ 4551 h 14168"/>
                    <a:gd name="T36" fmla="*/ 4062 w 15409"/>
                    <a:gd name="T37" fmla="*/ 4592 h 14168"/>
                    <a:gd name="T38" fmla="*/ 4055 w 15409"/>
                    <a:gd name="T39" fmla="*/ 4633 h 14168"/>
                    <a:gd name="T40" fmla="*/ 4046 w 15409"/>
                    <a:gd name="T41" fmla="*/ 4674 h 14168"/>
                    <a:gd name="T42" fmla="*/ 4034 w 15409"/>
                    <a:gd name="T43" fmla="*/ 4715 h 14168"/>
                    <a:gd name="T44" fmla="*/ 4021 w 15409"/>
                    <a:gd name="T45" fmla="*/ 4756 h 14168"/>
                    <a:gd name="T46" fmla="*/ 4005 w 15409"/>
                    <a:gd name="T47" fmla="*/ 4796 h 14168"/>
                    <a:gd name="T48" fmla="*/ 3976 w 15409"/>
                    <a:gd name="T49" fmla="*/ 4860 h 14168"/>
                    <a:gd name="T50" fmla="*/ 3928 w 15409"/>
                    <a:gd name="T51" fmla="*/ 4945 h 14168"/>
                    <a:gd name="T52" fmla="*/ 3872 w 15409"/>
                    <a:gd name="T53" fmla="*/ 5025 h 14168"/>
                    <a:gd name="T54" fmla="*/ 3808 w 15409"/>
                    <a:gd name="T55" fmla="*/ 5101 h 14168"/>
                    <a:gd name="T56" fmla="*/ 3739 w 15409"/>
                    <a:gd name="T57" fmla="*/ 5169 h 14168"/>
                    <a:gd name="T58" fmla="*/ 3664 w 15409"/>
                    <a:gd name="T59" fmla="*/ 5231 h 14168"/>
                    <a:gd name="T60" fmla="*/ 3585 w 15409"/>
                    <a:gd name="T61" fmla="*/ 5283 h 14168"/>
                    <a:gd name="T62" fmla="*/ 3503 w 15409"/>
                    <a:gd name="T63" fmla="*/ 5326 h 14168"/>
                    <a:gd name="T64" fmla="*/ 3419 w 15409"/>
                    <a:gd name="T65" fmla="*/ 5357 h 14168"/>
                    <a:gd name="T66" fmla="*/ 3333 w 15409"/>
                    <a:gd name="T67" fmla="*/ 5376 h 14168"/>
                    <a:gd name="T68" fmla="*/ 3166 w 15409"/>
                    <a:gd name="T69" fmla="*/ 5382 h 14168"/>
                    <a:gd name="T70" fmla="*/ 2960 w 15409"/>
                    <a:gd name="T71" fmla="*/ 5326 h 14168"/>
                    <a:gd name="T72" fmla="*/ 2804 w 15409"/>
                    <a:gd name="T73" fmla="*/ 5203 h 14168"/>
                    <a:gd name="T74" fmla="*/ 2698 w 15409"/>
                    <a:gd name="T75" fmla="*/ 5030 h 14168"/>
                    <a:gd name="T76" fmla="*/ 2639 w 15409"/>
                    <a:gd name="T77" fmla="*/ 4823 h 14168"/>
                    <a:gd name="T78" fmla="*/ 2627 w 15409"/>
                    <a:gd name="T79" fmla="*/ 459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409" h="14168">
                      <a:moveTo>
                        <a:pt x="2637" y="4483"/>
                      </a:moveTo>
                      <a:lnTo>
                        <a:pt x="2658" y="4371"/>
                      </a:lnTo>
                      <a:lnTo>
                        <a:pt x="2690" y="4261"/>
                      </a:lnTo>
                      <a:lnTo>
                        <a:pt x="2733" y="4157"/>
                      </a:lnTo>
                      <a:lnTo>
                        <a:pt x="2785" y="4061"/>
                      </a:lnTo>
                      <a:lnTo>
                        <a:pt x="2848" y="3974"/>
                      </a:lnTo>
                      <a:lnTo>
                        <a:pt x="2921" y="3899"/>
                      </a:lnTo>
                      <a:lnTo>
                        <a:pt x="3003" y="3838"/>
                      </a:lnTo>
                      <a:lnTo>
                        <a:pt x="3094" y="3791"/>
                      </a:lnTo>
                      <a:lnTo>
                        <a:pt x="3158" y="3770"/>
                      </a:lnTo>
                      <a:lnTo>
                        <a:pt x="3221" y="3756"/>
                      </a:lnTo>
                      <a:lnTo>
                        <a:pt x="3285" y="3750"/>
                      </a:lnTo>
                      <a:lnTo>
                        <a:pt x="3349" y="3750"/>
                      </a:lnTo>
                      <a:lnTo>
                        <a:pt x="3412" y="3757"/>
                      </a:lnTo>
                      <a:lnTo>
                        <a:pt x="3475" y="3771"/>
                      </a:lnTo>
                      <a:lnTo>
                        <a:pt x="3536" y="3791"/>
                      </a:lnTo>
                      <a:lnTo>
                        <a:pt x="3596" y="3816"/>
                      </a:lnTo>
                      <a:lnTo>
                        <a:pt x="3653" y="3846"/>
                      </a:lnTo>
                      <a:lnTo>
                        <a:pt x="3709" y="3881"/>
                      </a:lnTo>
                      <a:lnTo>
                        <a:pt x="3762" y="3920"/>
                      </a:lnTo>
                      <a:lnTo>
                        <a:pt x="3812" y="3963"/>
                      </a:lnTo>
                      <a:lnTo>
                        <a:pt x="3858" y="4010"/>
                      </a:lnTo>
                      <a:lnTo>
                        <a:pt x="3901" y="4061"/>
                      </a:lnTo>
                      <a:lnTo>
                        <a:pt x="3940" y="4114"/>
                      </a:lnTo>
                      <a:lnTo>
                        <a:pt x="3974" y="4169"/>
                      </a:lnTo>
                      <a:lnTo>
                        <a:pt x="4004" y="4227"/>
                      </a:lnTo>
                      <a:lnTo>
                        <a:pt x="4028" y="4287"/>
                      </a:lnTo>
                      <a:lnTo>
                        <a:pt x="4047" y="4347"/>
                      </a:lnTo>
                      <a:lnTo>
                        <a:pt x="4061" y="4409"/>
                      </a:lnTo>
                      <a:lnTo>
                        <a:pt x="4063" y="4429"/>
                      </a:lnTo>
                      <a:lnTo>
                        <a:pt x="4066" y="4449"/>
                      </a:lnTo>
                      <a:lnTo>
                        <a:pt x="4067" y="4469"/>
                      </a:lnTo>
                      <a:lnTo>
                        <a:pt x="4068" y="4489"/>
                      </a:lnTo>
                      <a:lnTo>
                        <a:pt x="4068" y="4510"/>
                      </a:lnTo>
                      <a:lnTo>
                        <a:pt x="4067" y="4530"/>
                      </a:lnTo>
                      <a:lnTo>
                        <a:pt x="4066" y="4551"/>
                      </a:lnTo>
                      <a:lnTo>
                        <a:pt x="4064" y="4571"/>
                      </a:lnTo>
                      <a:lnTo>
                        <a:pt x="4062" y="4592"/>
                      </a:lnTo>
                      <a:lnTo>
                        <a:pt x="4059" y="4612"/>
                      </a:lnTo>
                      <a:lnTo>
                        <a:pt x="4055" y="4633"/>
                      </a:lnTo>
                      <a:lnTo>
                        <a:pt x="4051" y="4653"/>
                      </a:lnTo>
                      <a:lnTo>
                        <a:pt x="4046" y="4674"/>
                      </a:lnTo>
                      <a:lnTo>
                        <a:pt x="4041" y="4695"/>
                      </a:lnTo>
                      <a:lnTo>
                        <a:pt x="4034" y="4715"/>
                      </a:lnTo>
                      <a:lnTo>
                        <a:pt x="4028" y="4735"/>
                      </a:lnTo>
                      <a:lnTo>
                        <a:pt x="4021" y="4756"/>
                      </a:lnTo>
                      <a:lnTo>
                        <a:pt x="4013" y="4776"/>
                      </a:lnTo>
                      <a:lnTo>
                        <a:pt x="4005" y="4796"/>
                      </a:lnTo>
                      <a:lnTo>
                        <a:pt x="3996" y="4816"/>
                      </a:lnTo>
                      <a:lnTo>
                        <a:pt x="3976" y="4860"/>
                      </a:lnTo>
                      <a:lnTo>
                        <a:pt x="3953" y="4903"/>
                      </a:lnTo>
                      <a:lnTo>
                        <a:pt x="3928" y="4945"/>
                      </a:lnTo>
                      <a:lnTo>
                        <a:pt x="3901" y="4986"/>
                      </a:lnTo>
                      <a:lnTo>
                        <a:pt x="3872" y="5025"/>
                      </a:lnTo>
                      <a:lnTo>
                        <a:pt x="3841" y="5064"/>
                      </a:lnTo>
                      <a:lnTo>
                        <a:pt x="3808" y="5101"/>
                      </a:lnTo>
                      <a:lnTo>
                        <a:pt x="3774" y="5136"/>
                      </a:lnTo>
                      <a:lnTo>
                        <a:pt x="3739" y="5169"/>
                      </a:lnTo>
                      <a:lnTo>
                        <a:pt x="3702" y="5201"/>
                      </a:lnTo>
                      <a:lnTo>
                        <a:pt x="3664" y="5231"/>
                      </a:lnTo>
                      <a:lnTo>
                        <a:pt x="3625" y="5258"/>
                      </a:lnTo>
                      <a:lnTo>
                        <a:pt x="3585" y="5283"/>
                      </a:lnTo>
                      <a:lnTo>
                        <a:pt x="3545" y="5306"/>
                      </a:lnTo>
                      <a:lnTo>
                        <a:pt x="3503" y="5326"/>
                      </a:lnTo>
                      <a:lnTo>
                        <a:pt x="3461" y="5343"/>
                      </a:lnTo>
                      <a:lnTo>
                        <a:pt x="3419" y="5357"/>
                      </a:lnTo>
                      <a:lnTo>
                        <a:pt x="3376" y="5368"/>
                      </a:lnTo>
                      <a:lnTo>
                        <a:pt x="3333" y="5376"/>
                      </a:lnTo>
                      <a:lnTo>
                        <a:pt x="3289" y="5381"/>
                      </a:lnTo>
                      <a:lnTo>
                        <a:pt x="3166" y="5382"/>
                      </a:lnTo>
                      <a:lnTo>
                        <a:pt x="3057" y="5363"/>
                      </a:lnTo>
                      <a:lnTo>
                        <a:pt x="2960" y="5326"/>
                      </a:lnTo>
                      <a:lnTo>
                        <a:pt x="2876" y="5272"/>
                      </a:lnTo>
                      <a:lnTo>
                        <a:pt x="2804" y="5203"/>
                      </a:lnTo>
                      <a:lnTo>
                        <a:pt x="2745" y="5122"/>
                      </a:lnTo>
                      <a:lnTo>
                        <a:pt x="2698" y="5030"/>
                      </a:lnTo>
                      <a:lnTo>
                        <a:pt x="2663" y="4930"/>
                      </a:lnTo>
                      <a:lnTo>
                        <a:pt x="2639" y="4823"/>
                      </a:lnTo>
                      <a:lnTo>
                        <a:pt x="2627" y="4712"/>
                      </a:lnTo>
                      <a:lnTo>
                        <a:pt x="2627" y="4598"/>
                      </a:lnTo>
                      <a:lnTo>
                        <a:pt x="2637" y="448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7" name="Freeform 8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635 w 15409"/>
                    <a:gd name="T1" fmla="*/ 4288 h 14168"/>
                    <a:gd name="T2" fmla="*/ 4650 w 15409"/>
                    <a:gd name="T3" fmla="*/ 4264 h 14168"/>
                    <a:gd name="T4" fmla="*/ 4675 w 15409"/>
                    <a:gd name="T5" fmla="*/ 4238 h 14168"/>
                    <a:gd name="T6" fmla="*/ 4690 w 15409"/>
                    <a:gd name="T7" fmla="*/ 4227 h 14168"/>
                    <a:gd name="T8" fmla="*/ 4683 w 15409"/>
                    <a:gd name="T9" fmla="*/ 4238 h 14168"/>
                    <a:gd name="T10" fmla="*/ 4712 w 15409"/>
                    <a:gd name="T11" fmla="*/ 4210 h 14168"/>
                    <a:gd name="T12" fmla="*/ 4713 w 15409"/>
                    <a:gd name="T13" fmla="*/ 4187 h 14168"/>
                    <a:gd name="T14" fmla="*/ 4732 w 15409"/>
                    <a:gd name="T15" fmla="*/ 4155 h 14168"/>
                    <a:gd name="T16" fmla="*/ 4752 w 15409"/>
                    <a:gd name="T17" fmla="*/ 4121 h 14168"/>
                    <a:gd name="T18" fmla="*/ 4779 w 15409"/>
                    <a:gd name="T19" fmla="*/ 4401 h 14168"/>
                    <a:gd name="T20" fmla="*/ 4743 w 15409"/>
                    <a:gd name="T21" fmla="*/ 4394 h 14168"/>
                    <a:gd name="T22" fmla="*/ 4710 w 15409"/>
                    <a:gd name="T23" fmla="*/ 4386 h 14168"/>
                    <a:gd name="T24" fmla="*/ 4682 w 15409"/>
                    <a:gd name="T25" fmla="*/ 4375 h 14168"/>
                    <a:gd name="T26" fmla="*/ 4659 w 15409"/>
                    <a:gd name="T27" fmla="*/ 4362 h 14168"/>
                    <a:gd name="T28" fmla="*/ 4642 w 15409"/>
                    <a:gd name="T29" fmla="*/ 4347 h 14168"/>
                    <a:gd name="T30" fmla="*/ 4632 w 15409"/>
                    <a:gd name="T31" fmla="*/ 4329 h 14168"/>
                    <a:gd name="T32" fmla="*/ 4629 w 15409"/>
                    <a:gd name="T33" fmla="*/ 4310 h 14168"/>
                    <a:gd name="T34" fmla="*/ 4635 w 15409"/>
                    <a:gd name="T35" fmla="*/ 428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409" h="14168">
                      <a:moveTo>
                        <a:pt x="4635" y="4288"/>
                      </a:moveTo>
                      <a:lnTo>
                        <a:pt x="4650" y="4264"/>
                      </a:lnTo>
                      <a:lnTo>
                        <a:pt x="4675" y="4238"/>
                      </a:lnTo>
                      <a:lnTo>
                        <a:pt x="4690" y="4227"/>
                      </a:lnTo>
                      <a:lnTo>
                        <a:pt x="4683" y="4238"/>
                      </a:lnTo>
                      <a:lnTo>
                        <a:pt x="4712" y="4210"/>
                      </a:lnTo>
                      <a:lnTo>
                        <a:pt x="4713" y="4187"/>
                      </a:lnTo>
                      <a:lnTo>
                        <a:pt x="4732" y="4155"/>
                      </a:lnTo>
                      <a:lnTo>
                        <a:pt x="4752" y="4121"/>
                      </a:lnTo>
                      <a:lnTo>
                        <a:pt x="4779" y="4401"/>
                      </a:lnTo>
                      <a:lnTo>
                        <a:pt x="4743" y="4394"/>
                      </a:lnTo>
                      <a:lnTo>
                        <a:pt x="4710" y="4386"/>
                      </a:lnTo>
                      <a:lnTo>
                        <a:pt x="4682" y="4375"/>
                      </a:lnTo>
                      <a:lnTo>
                        <a:pt x="4659" y="4362"/>
                      </a:lnTo>
                      <a:lnTo>
                        <a:pt x="4642" y="4347"/>
                      </a:lnTo>
                      <a:lnTo>
                        <a:pt x="4632" y="4329"/>
                      </a:lnTo>
                      <a:lnTo>
                        <a:pt x="4629" y="4310"/>
                      </a:lnTo>
                      <a:lnTo>
                        <a:pt x="4635" y="428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8" name="Freeform 8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2767 w 15409"/>
                    <a:gd name="T1" fmla="*/ 10758 h 14168"/>
                    <a:gd name="T2" fmla="*/ 12780 w 15409"/>
                    <a:gd name="T3" fmla="*/ 10683 h 14168"/>
                    <a:gd name="T4" fmla="*/ 12801 w 15409"/>
                    <a:gd name="T5" fmla="*/ 10609 h 14168"/>
                    <a:gd name="T6" fmla="*/ 12827 w 15409"/>
                    <a:gd name="T7" fmla="*/ 10535 h 14168"/>
                    <a:gd name="T8" fmla="*/ 12859 w 15409"/>
                    <a:gd name="T9" fmla="*/ 10463 h 14168"/>
                    <a:gd name="T10" fmla="*/ 12897 w 15409"/>
                    <a:gd name="T11" fmla="*/ 10392 h 14168"/>
                    <a:gd name="T12" fmla="*/ 12939 w 15409"/>
                    <a:gd name="T13" fmla="*/ 10323 h 14168"/>
                    <a:gd name="T14" fmla="*/ 12985 w 15409"/>
                    <a:gd name="T15" fmla="*/ 10256 h 14168"/>
                    <a:gd name="T16" fmla="*/ 13035 w 15409"/>
                    <a:gd name="T17" fmla="*/ 10192 h 14168"/>
                    <a:gd name="T18" fmla="*/ 13088 w 15409"/>
                    <a:gd name="T19" fmla="*/ 10130 h 14168"/>
                    <a:gd name="T20" fmla="*/ 13144 w 15409"/>
                    <a:gd name="T21" fmla="*/ 10070 h 14168"/>
                    <a:gd name="T22" fmla="*/ 13202 w 15409"/>
                    <a:gd name="T23" fmla="*/ 10014 h 14168"/>
                    <a:gd name="T24" fmla="*/ 13263 w 15409"/>
                    <a:gd name="T25" fmla="*/ 9961 h 14168"/>
                    <a:gd name="T26" fmla="*/ 13324 w 15409"/>
                    <a:gd name="T27" fmla="*/ 9912 h 14168"/>
                    <a:gd name="T28" fmla="*/ 13387 w 15409"/>
                    <a:gd name="T29" fmla="*/ 9867 h 14168"/>
                    <a:gd name="T30" fmla="*/ 13451 w 15409"/>
                    <a:gd name="T31" fmla="*/ 9826 h 14168"/>
                    <a:gd name="T32" fmla="*/ 13514 w 15409"/>
                    <a:gd name="T33" fmla="*/ 9790 h 14168"/>
                    <a:gd name="T34" fmla="*/ 13577 w 15409"/>
                    <a:gd name="T35" fmla="*/ 9758 h 14168"/>
                    <a:gd name="T36" fmla="*/ 13465 w 15409"/>
                    <a:gd name="T37" fmla="*/ 9786 h 14168"/>
                    <a:gd name="T38" fmla="*/ 13535 w 15409"/>
                    <a:gd name="T39" fmla="*/ 9752 h 14168"/>
                    <a:gd name="T40" fmla="*/ 13600 w 15409"/>
                    <a:gd name="T41" fmla="*/ 9732 h 14168"/>
                    <a:gd name="T42" fmla="*/ 13662 w 15409"/>
                    <a:gd name="T43" fmla="*/ 9725 h 14168"/>
                    <a:gd name="T44" fmla="*/ 13719 w 15409"/>
                    <a:gd name="T45" fmla="*/ 9731 h 14168"/>
                    <a:gd name="T46" fmla="*/ 13773 w 15409"/>
                    <a:gd name="T47" fmla="*/ 9748 h 14168"/>
                    <a:gd name="T48" fmla="*/ 13822 w 15409"/>
                    <a:gd name="T49" fmla="*/ 9774 h 14168"/>
                    <a:gd name="T50" fmla="*/ 13867 w 15409"/>
                    <a:gd name="T51" fmla="*/ 9810 h 14168"/>
                    <a:gd name="T52" fmla="*/ 13908 w 15409"/>
                    <a:gd name="T53" fmla="*/ 9854 h 14168"/>
                    <a:gd name="T54" fmla="*/ 13945 w 15409"/>
                    <a:gd name="T55" fmla="*/ 9904 h 14168"/>
                    <a:gd name="T56" fmla="*/ 13978 w 15409"/>
                    <a:gd name="T57" fmla="*/ 9960 h 14168"/>
                    <a:gd name="T58" fmla="*/ 14006 w 15409"/>
                    <a:gd name="T59" fmla="*/ 10021 h 14168"/>
                    <a:gd name="T60" fmla="*/ 14029 w 15409"/>
                    <a:gd name="T61" fmla="*/ 10085 h 14168"/>
                    <a:gd name="T62" fmla="*/ 14049 w 15409"/>
                    <a:gd name="T63" fmla="*/ 10152 h 14168"/>
                    <a:gd name="T64" fmla="*/ 14063 w 15409"/>
                    <a:gd name="T65" fmla="*/ 10220 h 14168"/>
                    <a:gd name="T66" fmla="*/ 14073 w 15409"/>
                    <a:gd name="T67" fmla="*/ 10288 h 14168"/>
                    <a:gd name="T68" fmla="*/ 14078 w 15409"/>
                    <a:gd name="T69" fmla="*/ 10355 h 14168"/>
                    <a:gd name="T70" fmla="*/ 14079 w 15409"/>
                    <a:gd name="T71" fmla="*/ 10421 h 14168"/>
                    <a:gd name="T72" fmla="*/ 14074 w 15409"/>
                    <a:gd name="T73" fmla="*/ 10483 h 14168"/>
                    <a:gd name="T74" fmla="*/ 14065 w 15409"/>
                    <a:gd name="T75" fmla="*/ 10541 h 14168"/>
                    <a:gd name="T76" fmla="*/ 14051 w 15409"/>
                    <a:gd name="T77" fmla="*/ 10594 h 14168"/>
                    <a:gd name="T78" fmla="*/ 14023 w 15409"/>
                    <a:gd name="T79" fmla="*/ 10655 h 14168"/>
                    <a:gd name="T80" fmla="*/ 13984 w 15409"/>
                    <a:gd name="T81" fmla="*/ 10718 h 14168"/>
                    <a:gd name="T82" fmla="*/ 13934 w 15409"/>
                    <a:gd name="T83" fmla="*/ 10783 h 14168"/>
                    <a:gd name="T84" fmla="*/ 13875 w 15409"/>
                    <a:gd name="T85" fmla="*/ 10849 h 14168"/>
                    <a:gd name="T86" fmla="*/ 13807 w 15409"/>
                    <a:gd name="T87" fmla="*/ 10914 h 14168"/>
                    <a:gd name="T88" fmla="*/ 13733 w 15409"/>
                    <a:gd name="T89" fmla="*/ 10977 h 14168"/>
                    <a:gd name="T90" fmla="*/ 13654 w 15409"/>
                    <a:gd name="T91" fmla="*/ 11037 h 14168"/>
                    <a:gd name="T92" fmla="*/ 13571 w 15409"/>
                    <a:gd name="T93" fmla="*/ 11093 h 14168"/>
                    <a:gd name="T94" fmla="*/ 13486 w 15409"/>
                    <a:gd name="T95" fmla="*/ 11143 h 14168"/>
                    <a:gd name="T96" fmla="*/ 13399 w 15409"/>
                    <a:gd name="T97" fmla="*/ 11187 h 14168"/>
                    <a:gd name="T98" fmla="*/ 13313 w 15409"/>
                    <a:gd name="T99" fmla="*/ 11222 h 14168"/>
                    <a:gd name="T100" fmla="*/ 13228 w 15409"/>
                    <a:gd name="T101" fmla="*/ 11249 h 14168"/>
                    <a:gd name="T102" fmla="*/ 13146 w 15409"/>
                    <a:gd name="T103" fmla="*/ 11265 h 14168"/>
                    <a:gd name="T104" fmla="*/ 13068 w 15409"/>
                    <a:gd name="T105" fmla="*/ 11269 h 14168"/>
                    <a:gd name="T106" fmla="*/ 12996 w 15409"/>
                    <a:gd name="T107" fmla="*/ 11261 h 14168"/>
                    <a:gd name="T108" fmla="*/ 12931 w 15409"/>
                    <a:gd name="T109" fmla="*/ 11239 h 14168"/>
                    <a:gd name="T110" fmla="*/ 12875 w 15409"/>
                    <a:gd name="T111" fmla="*/ 11201 h 14168"/>
                    <a:gd name="T112" fmla="*/ 12828 w 15409"/>
                    <a:gd name="T113" fmla="*/ 11147 h 14168"/>
                    <a:gd name="T114" fmla="*/ 12792 w 15409"/>
                    <a:gd name="T115" fmla="*/ 11075 h 14168"/>
                    <a:gd name="T116" fmla="*/ 12769 w 15409"/>
                    <a:gd name="T117" fmla="*/ 10985 h 14168"/>
                    <a:gd name="T118" fmla="*/ 12760 w 15409"/>
                    <a:gd name="T119" fmla="*/ 10909 h 14168"/>
                    <a:gd name="T120" fmla="*/ 12760 w 15409"/>
                    <a:gd name="T121" fmla="*/ 10834 h 14168"/>
                    <a:gd name="T122" fmla="*/ 12767 w 15409"/>
                    <a:gd name="T123" fmla="*/ 1075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2767" y="10758"/>
                      </a:moveTo>
                      <a:lnTo>
                        <a:pt x="12780" y="10683"/>
                      </a:lnTo>
                      <a:lnTo>
                        <a:pt x="12801" y="10609"/>
                      </a:lnTo>
                      <a:lnTo>
                        <a:pt x="12827" y="10535"/>
                      </a:lnTo>
                      <a:lnTo>
                        <a:pt x="12859" y="10463"/>
                      </a:lnTo>
                      <a:lnTo>
                        <a:pt x="12897" y="10392"/>
                      </a:lnTo>
                      <a:lnTo>
                        <a:pt x="12939" y="10323"/>
                      </a:lnTo>
                      <a:lnTo>
                        <a:pt x="12985" y="10256"/>
                      </a:lnTo>
                      <a:lnTo>
                        <a:pt x="13035" y="10192"/>
                      </a:lnTo>
                      <a:lnTo>
                        <a:pt x="13088" y="10130"/>
                      </a:lnTo>
                      <a:lnTo>
                        <a:pt x="13144" y="10070"/>
                      </a:lnTo>
                      <a:lnTo>
                        <a:pt x="13202" y="10014"/>
                      </a:lnTo>
                      <a:lnTo>
                        <a:pt x="13263" y="9961"/>
                      </a:lnTo>
                      <a:lnTo>
                        <a:pt x="13324" y="9912"/>
                      </a:lnTo>
                      <a:lnTo>
                        <a:pt x="13387" y="9867"/>
                      </a:lnTo>
                      <a:lnTo>
                        <a:pt x="13451" y="9826"/>
                      </a:lnTo>
                      <a:lnTo>
                        <a:pt x="13514" y="9790"/>
                      </a:lnTo>
                      <a:lnTo>
                        <a:pt x="13577" y="9758"/>
                      </a:lnTo>
                      <a:lnTo>
                        <a:pt x="13465" y="9786"/>
                      </a:lnTo>
                      <a:lnTo>
                        <a:pt x="13535" y="9752"/>
                      </a:lnTo>
                      <a:lnTo>
                        <a:pt x="13600" y="9732"/>
                      </a:lnTo>
                      <a:lnTo>
                        <a:pt x="13662" y="9725"/>
                      </a:lnTo>
                      <a:lnTo>
                        <a:pt x="13719" y="9731"/>
                      </a:lnTo>
                      <a:lnTo>
                        <a:pt x="13773" y="9748"/>
                      </a:lnTo>
                      <a:lnTo>
                        <a:pt x="13822" y="9774"/>
                      </a:lnTo>
                      <a:lnTo>
                        <a:pt x="13867" y="9810"/>
                      </a:lnTo>
                      <a:lnTo>
                        <a:pt x="13908" y="9854"/>
                      </a:lnTo>
                      <a:lnTo>
                        <a:pt x="13945" y="9904"/>
                      </a:lnTo>
                      <a:lnTo>
                        <a:pt x="13978" y="9960"/>
                      </a:lnTo>
                      <a:lnTo>
                        <a:pt x="14006" y="10021"/>
                      </a:lnTo>
                      <a:lnTo>
                        <a:pt x="14029" y="10085"/>
                      </a:lnTo>
                      <a:lnTo>
                        <a:pt x="14049" y="10152"/>
                      </a:lnTo>
                      <a:lnTo>
                        <a:pt x="14063" y="10220"/>
                      </a:lnTo>
                      <a:lnTo>
                        <a:pt x="14073" y="10288"/>
                      </a:lnTo>
                      <a:lnTo>
                        <a:pt x="14078" y="10355"/>
                      </a:lnTo>
                      <a:lnTo>
                        <a:pt x="14079" y="10421"/>
                      </a:lnTo>
                      <a:lnTo>
                        <a:pt x="14074" y="10483"/>
                      </a:lnTo>
                      <a:lnTo>
                        <a:pt x="14065" y="10541"/>
                      </a:lnTo>
                      <a:lnTo>
                        <a:pt x="14051" y="10594"/>
                      </a:lnTo>
                      <a:lnTo>
                        <a:pt x="14023" y="10655"/>
                      </a:lnTo>
                      <a:lnTo>
                        <a:pt x="13984" y="10718"/>
                      </a:lnTo>
                      <a:lnTo>
                        <a:pt x="13934" y="10783"/>
                      </a:lnTo>
                      <a:lnTo>
                        <a:pt x="13875" y="10849"/>
                      </a:lnTo>
                      <a:lnTo>
                        <a:pt x="13807" y="10914"/>
                      </a:lnTo>
                      <a:lnTo>
                        <a:pt x="13733" y="10977"/>
                      </a:lnTo>
                      <a:lnTo>
                        <a:pt x="13654" y="11037"/>
                      </a:lnTo>
                      <a:lnTo>
                        <a:pt x="13571" y="11093"/>
                      </a:lnTo>
                      <a:lnTo>
                        <a:pt x="13486" y="11143"/>
                      </a:lnTo>
                      <a:lnTo>
                        <a:pt x="13399" y="11187"/>
                      </a:lnTo>
                      <a:lnTo>
                        <a:pt x="13313" y="11222"/>
                      </a:lnTo>
                      <a:lnTo>
                        <a:pt x="13228" y="11249"/>
                      </a:lnTo>
                      <a:lnTo>
                        <a:pt x="13146" y="11265"/>
                      </a:lnTo>
                      <a:lnTo>
                        <a:pt x="13068" y="11269"/>
                      </a:lnTo>
                      <a:lnTo>
                        <a:pt x="12996" y="11261"/>
                      </a:lnTo>
                      <a:lnTo>
                        <a:pt x="12931" y="11239"/>
                      </a:lnTo>
                      <a:lnTo>
                        <a:pt x="12875" y="11201"/>
                      </a:lnTo>
                      <a:lnTo>
                        <a:pt x="12828" y="11147"/>
                      </a:lnTo>
                      <a:lnTo>
                        <a:pt x="12792" y="11075"/>
                      </a:lnTo>
                      <a:lnTo>
                        <a:pt x="12769" y="10985"/>
                      </a:lnTo>
                      <a:lnTo>
                        <a:pt x="12760" y="10909"/>
                      </a:lnTo>
                      <a:lnTo>
                        <a:pt x="12760" y="10834"/>
                      </a:lnTo>
                      <a:lnTo>
                        <a:pt x="12767" y="1075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89" name="Freeform 8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3616 w 15409"/>
                    <a:gd name="T1" fmla="*/ 8926 h 14168"/>
                    <a:gd name="T2" fmla="*/ 13664 w 15409"/>
                    <a:gd name="T3" fmla="*/ 8819 h 14168"/>
                    <a:gd name="T4" fmla="*/ 13746 w 15409"/>
                    <a:gd name="T5" fmla="*/ 8712 h 14168"/>
                    <a:gd name="T6" fmla="*/ 13864 w 15409"/>
                    <a:gd name="T7" fmla="*/ 8606 h 14168"/>
                    <a:gd name="T8" fmla="*/ 14023 w 15409"/>
                    <a:gd name="T9" fmla="*/ 8503 h 14168"/>
                    <a:gd name="T10" fmla="*/ 14051 w 15409"/>
                    <a:gd name="T11" fmla="*/ 8699 h 14168"/>
                    <a:gd name="T12" fmla="*/ 14094 w 15409"/>
                    <a:gd name="T13" fmla="*/ 8636 h 14168"/>
                    <a:gd name="T14" fmla="*/ 14140 w 15409"/>
                    <a:gd name="T15" fmla="*/ 8588 h 14168"/>
                    <a:gd name="T16" fmla="*/ 14187 w 15409"/>
                    <a:gd name="T17" fmla="*/ 8554 h 14168"/>
                    <a:gd name="T18" fmla="*/ 14236 w 15409"/>
                    <a:gd name="T19" fmla="*/ 8534 h 14168"/>
                    <a:gd name="T20" fmla="*/ 14285 w 15409"/>
                    <a:gd name="T21" fmla="*/ 8526 h 14168"/>
                    <a:gd name="T22" fmla="*/ 14335 w 15409"/>
                    <a:gd name="T23" fmla="*/ 8529 h 14168"/>
                    <a:gd name="T24" fmla="*/ 14384 w 15409"/>
                    <a:gd name="T25" fmla="*/ 8542 h 14168"/>
                    <a:gd name="T26" fmla="*/ 14433 w 15409"/>
                    <a:gd name="T27" fmla="*/ 8564 h 14168"/>
                    <a:gd name="T28" fmla="*/ 14480 w 15409"/>
                    <a:gd name="T29" fmla="*/ 8595 h 14168"/>
                    <a:gd name="T30" fmla="*/ 14525 w 15409"/>
                    <a:gd name="T31" fmla="*/ 8632 h 14168"/>
                    <a:gd name="T32" fmla="*/ 14567 w 15409"/>
                    <a:gd name="T33" fmla="*/ 8676 h 14168"/>
                    <a:gd name="T34" fmla="*/ 14607 w 15409"/>
                    <a:gd name="T35" fmla="*/ 8725 h 14168"/>
                    <a:gd name="T36" fmla="*/ 14643 w 15409"/>
                    <a:gd name="T37" fmla="*/ 8777 h 14168"/>
                    <a:gd name="T38" fmla="*/ 14675 w 15409"/>
                    <a:gd name="T39" fmla="*/ 8833 h 14168"/>
                    <a:gd name="T40" fmla="*/ 14702 w 15409"/>
                    <a:gd name="T41" fmla="*/ 8891 h 14168"/>
                    <a:gd name="T42" fmla="*/ 14724 w 15409"/>
                    <a:gd name="T43" fmla="*/ 8949 h 14168"/>
                    <a:gd name="T44" fmla="*/ 14740 w 15409"/>
                    <a:gd name="T45" fmla="*/ 9008 h 14168"/>
                    <a:gd name="T46" fmla="*/ 14750 w 15409"/>
                    <a:gd name="T47" fmla="*/ 9065 h 14168"/>
                    <a:gd name="T48" fmla="*/ 14753 w 15409"/>
                    <a:gd name="T49" fmla="*/ 9121 h 14168"/>
                    <a:gd name="T50" fmla="*/ 14748 w 15409"/>
                    <a:gd name="T51" fmla="*/ 9173 h 14168"/>
                    <a:gd name="T52" fmla="*/ 14704 w 15409"/>
                    <a:gd name="T53" fmla="*/ 9308 h 14168"/>
                    <a:gd name="T54" fmla="*/ 14641 w 15409"/>
                    <a:gd name="T55" fmla="*/ 9416 h 14168"/>
                    <a:gd name="T56" fmla="*/ 14563 w 15409"/>
                    <a:gd name="T57" fmla="*/ 9497 h 14168"/>
                    <a:gd name="T58" fmla="*/ 14472 w 15409"/>
                    <a:gd name="T59" fmla="*/ 9553 h 14168"/>
                    <a:gd name="T60" fmla="*/ 14372 w 15409"/>
                    <a:gd name="T61" fmla="*/ 9586 h 14168"/>
                    <a:gd name="T62" fmla="*/ 14266 w 15409"/>
                    <a:gd name="T63" fmla="*/ 9597 h 14168"/>
                    <a:gd name="T64" fmla="*/ 14158 w 15409"/>
                    <a:gd name="T65" fmla="*/ 9589 h 14168"/>
                    <a:gd name="T66" fmla="*/ 14051 w 15409"/>
                    <a:gd name="T67" fmla="*/ 9563 h 14168"/>
                    <a:gd name="T68" fmla="*/ 13948 w 15409"/>
                    <a:gd name="T69" fmla="*/ 9521 h 14168"/>
                    <a:gd name="T70" fmla="*/ 13852 w 15409"/>
                    <a:gd name="T71" fmla="*/ 9465 h 14168"/>
                    <a:gd name="T72" fmla="*/ 13767 w 15409"/>
                    <a:gd name="T73" fmla="*/ 9397 h 14168"/>
                    <a:gd name="T74" fmla="*/ 13696 w 15409"/>
                    <a:gd name="T75" fmla="*/ 9317 h 14168"/>
                    <a:gd name="T76" fmla="*/ 13642 w 15409"/>
                    <a:gd name="T77" fmla="*/ 9229 h 14168"/>
                    <a:gd name="T78" fmla="*/ 13609 w 15409"/>
                    <a:gd name="T79" fmla="*/ 9133 h 14168"/>
                    <a:gd name="T80" fmla="*/ 13599 w 15409"/>
                    <a:gd name="T81" fmla="*/ 9031 h 14168"/>
                    <a:gd name="T82" fmla="*/ 13616 w 15409"/>
                    <a:gd name="T83" fmla="*/ 892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409" h="14168">
                      <a:moveTo>
                        <a:pt x="13616" y="8926"/>
                      </a:moveTo>
                      <a:lnTo>
                        <a:pt x="13664" y="8819"/>
                      </a:lnTo>
                      <a:lnTo>
                        <a:pt x="13746" y="8712"/>
                      </a:lnTo>
                      <a:lnTo>
                        <a:pt x="13864" y="8606"/>
                      </a:lnTo>
                      <a:lnTo>
                        <a:pt x="14023" y="8503"/>
                      </a:lnTo>
                      <a:lnTo>
                        <a:pt x="14051" y="8699"/>
                      </a:lnTo>
                      <a:lnTo>
                        <a:pt x="14094" y="8636"/>
                      </a:lnTo>
                      <a:lnTo>
                        <a:pt x="14140" y="8588"/>
                      </a:lnTo>
                      <a:lnTo>
                        <a:pt x="14187" y="8554"/>
                      </a:lnTo>
                      <a:lnTo>
                        <a:pt x="14236" y="8534"/>
                      </a:lnTo>
                      <a:lnTo>
                        <a:pt x="14285" y="8526"/>
                      </a:lnTo>
                      <a:lnTo>
                        <a:pt x="14335" y="8529"/>
                      </a:lnTo>
                      <a:lnTo>
                        <a:pt x="14384" y="8542"/>
                      </a:lnTo>
                      <a:lnTo>
                        <a:pt x="14433" y="8564"/>
                      </a:lnTo>
                      <a:lnTo>
                        <a:pt x="14480" y="8595"/>
                      </a:lnTo>
                      <a:lnTo>
                        <a:pt x="14525" y="8632"/>
                      </a:lnTo>
                      <a:lnTo>
                        <a:pt x="14567" y="8676"/>
                      </a:lnTo>
                      <a:lnTo>
                        <a:pt x="14607" y="8725"/>
                      </a:lnTo>
                      <a:lnTo>
                        <a:pt x="14643" y="8777"/>
                      </a:lnTo>
                      <a:lnTo>
                        <a:pt x="14675" y="8833"/>
                      </a:lnTo>
                      <a:lnTo>
                        <a:pt x="14702" y="8891"/>
                      </a:lnTo>
                      <a:lnTo>
                        <a:pt x="14724" y="8949"/>
                      </a:lnTo>
                      <a:lnTo>
                        <a:pt x="14740" y="9008"/>
                      </a:lnTo>
                      <a:lnTo>
                        <a:pt x="14750" y="9065"/>
                      </a:lnTo>
                      <a:lnTo>
                        <a:pt x="14753" y="9121"/>
                      </a:lnTo>
                      <a:lnTo>
                        <a:pt x="14748" y="9173"/>
                      </a:lnTo>
                      <a:lnTo>
                        <a:pt x="14704" y="9308"/>
                      </a:lnTo>
                      <a:lnTo>
                        <a:pt x="14641" y="9416"/>
                      </a:lnTo>
                      <a:lnTo>
                        <a:pt x="14563" y="9497"/>
                      </a:lnTo>
                      <a:lnTo>
                        <a:pt x="14472" y="9553"/>
                      </a:lnTo>
                      <a:lnTo>
                        <a:pt x="14372" y="9586"/>
                      </a:lnTo>
                      <a:lnTo>
                        <a:pt x="14266" y="9597"/>
                      </a:lnTo>
                      <a:lnTo>
                        <a:pt x="14158" y="9589"/>
                      </a:lnTo>
                      <a:lnTo>
                        <a:pt x="14051" y="9563"/>
                      </a:lnTo>
                      <a:lnTo>
                        <a:pt x="13948" y="9521"/>
                      </a:lnTo>
                      <a:lnTo>
                        <a:pt x="13852" y="9465"/>
                      </a:lnTo>
                      <a:lnTo>
                        <a:pt x="13767" y="9397"/>
                      </a:lnTo>
                      <a:lnTo>
                        <a:pt x="13696" y="9317"/>
                      </a:lnTo>
                      <a:lnTo>
                        <a:pt x="13642" y="9229"/>
                      </a:lnTo>
                      <a:lnTo>
                        <a:pt x="13609" y="9133"/>
                      </a:lnTo>
                      <a:lnTo>
                        <a:pt x="13599" y="9031"/>
                      </a:lnTo>
                      <a:lnTo>
                        <a:pt x="13616" y="892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0" name="Freeform 8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9629 w 15409"/>
                    <a:gd name="T1" fmla="*/ 801 h 14168"/>
                    <a:gd name="T2" fmla="*/ 9639 w 15409"/>
                    <a:gd name="T3" fmla="*/ 739 h 14168"/>
                    <a:gd name="T4" fmla="*/ 9653 w 15409"/>
                    <a:gd name="T5" fmla="*/ 680 h 14168"/>
                    <a:gd name="T6" fmla="*/ 9674 w 15409"/>
                    <a:gd name="T7" fmla="*/ 625 h 14168"/>
                    <a:gd name="T8" fmla="*/ 9699 w 15409"/>
                    <a:gd name="T9" fmla="*/ 574 h 14168"/>
                    <a:gd name="T10" fmla="*/ 9730 w 15409"/>
                    <a:gd name="T11" fmla="*/ 529 h 14168"/>
                    <a:gd name="T12" fmla="*/ 9646 w 15409"/>
                    <a:gd name="T13" fmla="*/ 780 h 14168"/>
                    <a:gd name="T14" fmla="*/ 9681 w 15409"/>
                    <a:gd name="T15" fmla="*/ 732 h 14168"/>
                    <a:gd name="T16" fmla="*/ 9720 w 15409"/>
                    <a:gd name="T17" fmla="*/ 687 h 14168"/>
                    <a:gd name="T18" fmla="*/ 9762 w 15409"/>
                    <a:gd name="T19" fmla="*/ 646 h 14168"/>
                    <a:gd name="T20" fmla="*/ 9807 w 15409"/>
                    <a:gd name="T21" fmla="*/ 608 h 14168"/>
                    <a:gd name="T22" fmla="*/ 9854 w 15409"/>
                    <a:gd name="T23" fmla="*/ 575 h 14168"/>
                    <a:gd name="T24" fmla="*/ 9903 w 15409"/>
                    <a:gd name="T25" fmla="*/ 546 h 14168"/>
                    <a:gd name="T26" fmla="*/ 9955 w 15409"/>
                    <a:gd name="T27" fmla="*/ 522 h 14168"/>
                    <a:gd name="T28" fmla="*/ 10007 w 15409"/>
                    <a:gd name="T29" fmla="*/ 502 h 14168"/>
                    <a:gd name="T30" fmla="*/ 10062 w 15409"/>
                    <a:gd name="T31" fmla="*/ 487 h 14168"/>
                    <a:gd name="T32" fmla="*/ 10117 w 15409"/>
                    <a:gd name="T33" fmla="*/ 477 h 14168"/>
                    <a:gd name="T34" fmla="*/ 10172 w 15409"/>
                    <a:gd name="T35" fmla="*/ 473 h 14168"/>
                    <a:gd name="T36" fmla="*/ 10228 w 15409"/>
                    <a:gd name="T37" fmla="*/ 473 h 14168"/>
                    <a:gd name="T38" fmla="*/ 10284 w 15409"/>
                    <a:gd name="T39" fmla="*/ 480 h 14168"/>
                    <a:gd name="T40" fmla="*/ 10340 w 15409"/>
                    <a:gd name="T41" fmla="*/ 492 h 14168"/>
                    <a:gd name="T42" fmla="*/ 10395 w 15409"/>
                    <a:gd name="T43" fmla="*/ 510 h 14168"/>
                    <a:gd name="T44" fmla="*/ 10449 w 15409"/>
                    <a:gd name="T45" fmla="*/ 534 h 14168"/>
                    <a:gd name="T46" fmla="*/ 10502 w 15409"/>
                    <a:gd name="T47" fmla="*/ 565 h 14168"/>
                    <a:gd name="T48" fmla="*/ 10553 w 15409"/>
                    <a:gd name="T49" fmla="*/ 602 h 14168"/>
                    <a:gd name="T50" fmla="*/ 10602 w 15409"/>
                    <a:gd name="T51" fmla="*/ 646 h 14168"/>
                    <a:gd name="T52" fmla="*/ 10650 w 15409"/>
                    <a:gd name="T53" fmla="*/ 697 h 14168"/>
                    <a:gd name="T54" fmla="*/ 10694 w 15409"/>
                    <a:gd name="T55" fmla="*/ 761 h 14168"/>
                    <a:gd name="T56" fmla="*/ 10727 w 15409"/>
                    <a:gd name="T57" fmla="*/ 829 h 14168"/>
                    <a:gd name="T58" fmla="*/ 10750 w 15409"/>
                    <a:gd name="T59" fmla="*/ 900 h 14168"/>
                    <a:gd name="T60" fmla="*/ 10762 w 15409"/>
                    <a:gd name="T61" fmla="*/ 972 h 14168"/>
                    <a:gd name="T62" fmla="*/ 10765 w 15409"/>
                    <a:gd name="T63" fmla="*/ 1044 h 14168"/>
                    <a:gd name="T64" fmla="*/ 10759 w 15409"/>
                    <a:gd name="T65" fmla="*/ 1117 h 14168"/>
                    <a:gd name="T66" fmla="*/ 10745 w 15409"/>
                    <a:gd name="T67" fmla="*/ 1188 h 14168"/>
                    <a:gd name="T68" fmla="*/ 10723 w 15409"/>
                    <a:gd name="T69" fmla="*/ 1257 h 14168"/>
                    <a:gd name="T70" fmla="*/ 10693 w 15409"/>
                    <a:gd name="T71" fmla="*/ 1324 h 14168"/>
                    <a:gd name="T72" fmla="*/ 10656 w 15409"/>
                    <a:gd name="T73" fmla="*/ 1387 h 14168"/>
                    <a:gd name="T74" fmla="*/ 10614 w 15409"/>
                    <a:gd name="T75" fmla="*/ 1445 h 14168"/>
                    <a:gd name="T76" fmla="*/ 10565 w 15409"/>
                    <a:gd name="T77" fmla="*/ 1498 h 14168"/>
                    <a:gd name="T78" fmla="*/ 10511 w 15409"/>
                    <a:gd name="T79" fmla="*/ 1544 h 14168"/>
                    <a:gd name="T80" fmla="*/ 10453 w 15409"/>
                    <a:gd name="T81" fmla="*/ 1583 h 14168"/>
                    <a:gd name="T82" fmla="*/ 10391 w 15409"/>
                    <a:gd name="T83" fmla="*/ 1614 h 14168"/>
                    <a:gd name="T84" fmla="*/ 10325 w 15409"/>
                    <a:gd name="T85" fmla="*/ 1636 h 14168"/>
                    <a:gd name="T86" fmla="*/ 10256 w 15409"/>
                    <a:gd name="T87" fmla="*/ 1648 h 14168"/>
                    <a:gd name="T88" fmla="*/ 10184 w 15409"/>
                    <a:gd name="T89" fmla="*/ 1650 h 14168"/>
                    <a:gd name="T90" fmla="*/ 10111 w 15409"/>
                    <a:gd name="T91" fmla="*/ 1640 h 14168"/>
                    <a:gd name="T92" fmla="*/ 10036 w 15409"/>
                    <a:gd name="T93" fmla="*/ 1617 h 14168"/>
                    <a:gd name="T94" fmla="*/ 9980 w 15409"/>
                    <a:gd name="T95" fmla="*/ 1596 h 14168"/>
                    <a:gd name="T96" fmla="*/ 9927 w 15409"/>
                    <a:gd name="T97" fmla="*/ 1567 h 14168"/>
                    <a:gd name="T98" fmla="*/ 9878 w 15409"/>
                    <a:gd name="T99" fmla="*/ 1531 h 14168"/>
                    <a:gd name="T100" fmla="*/ 9833 w 15409"/>
                    <a:gd name="T101" fmla="*/ 1488 h 14168"/>
                    <a:gd name="T102" fmla="*/ 9792 w 15409"/>
                    <a:gd name="T103" fmla="*/ 1439 h 14168"/>
                    <a:gd name="T104" fmla="*/ 9756 w 15409"/>
                    <a:gd name="T105" fmla="*/ 1386 h 14168"/>
                    <a:gd name="T106" fmla="*/ 9723 w 15409"/>
                    <a:gd name="T107" fmla="*/ 1328 h 14168"/>
                    <a:gd name="T108" fmla="*/ 9695 w 15409"/>
                    <a:gd name="T109" fmla="*/ 1266 h 14168"/>
                    <a:gd name="T110" fmla="*/ 9672 w 15409"/>
                    <a:gd name="T111" fmla="*/ 1202 h 14168"/>
                    <a:gd name="T112" fmla="*/ 9653 w 15409"/>
                    <a:gd name="T113" fmla="*/ 1136 h 14168"/>
                    <a:gd name="T114" fmla="*/ 9639 w 15409"/>
                    <a:gd name="T115" fmla="*/ 1068 h 14168"/>
                    <a:gd name="T116" fmla="*/ 9629 w 15409"/>
                    <a:gd name="T117" fmla="*/ 1001 h 14168"/>
                    <a:gd name="T118" fmla="*/ 9624 w 15409"/>
                    <a:gd name="T119" fmla="*/ 933 h 14168"/>
                    <a:gd name="T120" fmla="*/ 9624 w 15409"/>
                    <a:gd name="T121" fmla="*/ 866 h 14168"/>
                    <a:gd name="T122" fmla="*/ 9629 w 15409"/>
                    <a:gd name="T123" fmla="*/ 80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9629" y="801"/>
                      </a:moveTo>
                      <a:lnTo>
                        <a:pt x="9639" y="739"/>
                      </a:lnTo>
                      <a:lnTo>
                        <a:pt x="9653" y="680"/>
                      </a:lnTo>
                      <a:lnTo>
                        <a:pt x="9674" y="625"/>
                      </a:lnTo>
                      <a:lnTo>
                        <a:pt x="9699" y="574"/>
                      </a:lnTo>
                      <a:lnTo>
                        <a:pt x="9730" y="529"/>
                      </a:lnTo>
                      <a:lnTo>
                        <a:pt x="9646" y="780"/>
                      </a:lnTo>
                      <a:lnTo>
                        <a:pt x="9681" y="732"/>
                      </a:lnTo>
                      <a:lnTo>
                        <a:pt x="9720" y="687"/>
                      </a:lnTo>
                      <a:lnTo>
                        <a:pt x="9762" y="646"/>
                      </a:lnTo>
                      <a:lnTo>
                        <a:pt x="9807" y="608"/>
                      </a:lnTo>
                      <a:lnTo>
                        <a:pt x="9854" y="575"/>
                      </a:lnTo>
                      <a:lnTo>
                        <a:pt x="9903" y="546"/>
                      </a:lnTo>
                      <a:lnTo>
                        <a:pt x="9955" y="522"/>
                      </a:lnTo>
                      <a:lnTo>
                        <a:pt x="10007" y="502"/>
                      </a:lnTo>
                      <a:lnTo>
                        <a:pt x="10062" y="487"/>
                      </a:lnTo>
                      <a:lnTo>
                        <a:pt x="10117" y="477"/>
                      </a:lnTo>
                      <a:lnTo>
                        <a:pt x="10172" y="473"/>
                      </a:lnTo>
                      <a:lnTo>
                        <a:pt x="10228" y="473"/>
                      </a:lnTo>
                      <a:lnTo>
                        <a:pt x="10284" y="480"/>
                      </a:lnTo>
                      <a:lnTo>
                        <a:pt x="10340" y="492"/>
                      </a:lnTo>
                      <a:lnTo>
                        <a:pt x="10395" y="510"/>
                      </a:lnTo>
                      <a:lnTo>
                        <a:pt x="10449" y="534"/>
                      </a:lnTo>
                      <a:lnTo>
                        <a:pt x="10502" y="565"/>
                      </a:lnTo>
                      <a:lnTo>
                        <a:pt x="10553" y="602"/>
                      </a:lnTo>
                      <a:lnTo>
                        <a:pt x="10602" y="646"/>
                      </a:lnTo>
                      <a:lnTo>
                        <a:pt x="10650" y="697"/>
                      </a:lnTo>
                      <a:lnTo>
                        <a:pt x="10694" y="761"/>
                      </a:lnTo>
                      <a:lnTo>
                        <a:pt x="10727" y="829"/>
                      </a:lnTo>
                      <a:lnTo>
                        <a:pt x="10750" y="900"/>
                      </a:lnTo>
                      <a:lnTo>
                        <a:pt x="10762" y="972"/>
                      </a:lnTo>
                      <a:lnTo>
                        <a:pt x="10765" y="1044"/>
                      </a:lnTo>
                      <a:lnTo>
                        <a:pt x="10759" y="1117"/>
                      </a:lnTo>
                      <a:lnTo>
                        <a:pt x="10745" y="1188"/>
                      </a:lnTo>
                      <a:lnTo>
                        <a:pt x="10723" y="1257"/>
                      </a:lnTo>
                      <a:lnTo>
                        <a:pt x="10693" y="1324"/>
                      </a:lnTo>
                      <a:lnTo>
                        <a:pt x="10656" y="1387"/>
                      </a:lnTo>
                      <a:lnTo>
                        <a:pt x="10614" y="1445"/>
                      </a:lnTo>
                      <a:lnTo>
                        <a:pt x="10565" y="1498"/>
                      </a:lnTo>
                      <a:lnTo>
                        <a:pt x="10511" y="1544"/>
                      </a:lnTo>
                      <a:lnTo>
                        <a:pt x="10453" y="1583"/>
                      </a:lnTo>
                      <a:lnTo>
                        <a:pt x="10391" y="1614"/>
                      </a:lnTo>
                      <a:lnTo>
                        <a:pt x="10325" y="1636"/>
                      </a:lnTo>
                      <a:lnTo>
                        <a:pt x="10256" y="1648"/>
                      </a:lnTo>
                      <a:lnTo>
                        <a:pt x="10184" y="1650"/>
                      </a:lnTo>
                      <a:lnTo>
                        <a:pt x="10111" y="1640"/>
                      </a:lnTo>
                      <a:lnTo>
                        <a:pt x="10036" y="1617"/>
                      </a:lnTo>
                      <a:lnTo>
                        <a:pt x="9980" y="1596"/>
                      </a:lnTo>
                      <a:lnTo>
                        <a:pt x="9927" y="1567"/>
                      </a:lnTo>
                      <a:lnTo>
                        <a:pt x="9878" y="1531"/>
                      </a:lnTo>
                      <a:lnTo>
                        <a:pt x="9833" y="1488"/>
                      </a:lnTo>
                      <a:lnTo>
                        <a:pt x="9792" y="1439"/>
                      </a:lnTo>
                      <a:lnTo>
                        <a:pt x="9756" y="1386"/>
                      </a:lnTo>
                      <a:lnTo>
                        <a:pt x="9723" y="1328"/>
                      </a:lnTo>
                      <a:lnTo>
                        <a:pt x="9695" y="1266"/>
                      </a:lnTo>
                      <a:lnTo>
                        <a:pt x="9672" y="1202"/>
                      </a:lnTo>
                      <a:lnTo>
                        <a:pt x="9653" y="1136"/>
                      </a:lnTo>
                      <a:lnTo>
                        <a:pt x="9639" y="1068"/>
                      </a:lnTo>
                      <a:lnTo>
                        <a:pt x="9629" y="1001"/>
                      </a:lnTo>
                      <a:lnTo>
                        <a:pt x="9624" y="933"/>
                      </a:lnTo>
                      <a:lnTo>
                        <a:pt x="9624" y="866"/>
                      </a:lnTo>
                      <a:lnTo>
                        <a:pt x="9629" y="80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1" name="Freeform 8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8352 w 15409"/>
                    <a:gd name="T1" fmla="*/ 508 h 14168"/>
                    <a:gd name="T2" fmla="*/ 8378 w 15409"/>
                    <a:gd name="T3" fmla="*/ 472 h 14168"/>
                    <a:gd name="T4" fmla="*/ 8423 w 15409"/>
                    <a:gd name="T5" fmla="*/ 419 h 14168"/>
                    <a:gd name="T6" fmla="*/ 8469 w 15409"/>
                    <a:gd name="T7" fmla="*/ 369 h 14168"/>
                    <a:gd name="T8" fmla="*/ 8517 w 15409"/>
                    <a:gd name="T9" fmla="*/ 323 h 14168"/>
                    <a:gd name="T10" fmla="*/ 8565 w 15409"/>
                    <a:gd name="T11" fmla="*/ 282 h 14168"/>
                    <a:gd name="T12" fmla="*/ 8614 w 15409"/>
                    <a:gd name="T13" fmla="*/ 246 h 14168"/>
                    <a:gd name="T14" fmla="*/ 8664 w 15409"/>
                    <a:gd name="T15" fmla="*/ 215 h 14168"/>
                    <a:gd name="T16" fmla="*/ 8714 w 15409"/>
                    <a:gd name="T17" fmla="*/ 190 h 14168"/>
                    <a:gd name="T18" fmla="*/ 8764 w 15409"/>
                    <a:gd name="T19" fmla="*/ 172 h 14168"/>
                    <a:gd name="T20" fmla="*/ 8813 w 15409"/>
                    <a:gd name="T21" fmla="*/ 160 h 14168"/>
                    <a:gd name="T22" fmla="*/ 8862 w 15409"/>
                    <a:gd name="T23" fmla="*/ 155 h 14168"/>
                    <a:gd name="T24" fmla="*/ 8910 w 15409"/>
                    <a:gd name="T25" fmla="*/ 158 h 14168"/>
                    <a:gd name="T26" fmla="*/ 8956 w 15409"/>
                    <a:gd name="T27" fmla="*/ 169 h 14168"/>
                    <a:gd name="T28" fmla="*/ 9002 w 15409"/>
                    <a:gd name="T29" fmla="*/ 188 h 14168"/>
                    <a:gd name="T30" fmla="*/ 9045 w 15409"/>
                    <a:gd name="T31" fmla="*/ 216 h 14168"/>
                    <a:gd name="T32" fmla="*/ 9087 w 15409"/>
                    <a:gd name="T33" fmla="*/ 253 h 14168"/>
                    <a:gd name="T34" fmla="*/ 9126 w 15409"/>
                    <a:gd name="T35" fmla="*/ 300 h 14168"/>
                    <a:gd name="T36" fmla="*/ 9163 w 15409"/>
                    <a:gd name="T37" fmla="*/ 356 h 14168"/>
                    <a:gd name="T38" fmla="*/ 9197 w 15409"/>
                    <a:gd name="T39" fmla="*/ 424 h 14168"/>
                    <a:gd name="T40" fmla="*/ 9228 w 15409"/>
                    <a:gd name="T41" fmla="*/ 502 h 14168"/>
                    <a:gd name="T42" fmla="*/ 9241 w 15409"/>
                    <a:gd name="T43" fmla="*/ 550 h 14168"/>
                    <a:gd name="T44" fmla="*/ 9249 w 15409"/>
                    <a:gd name="T45" fmla="*/ 601 h 14168"/>
                    <a:gd name="T46" fmla="*/ 9251 w 15409"/>
                    <a:gd name="T47" fmla="*/ 655 h 14168"/>
                    <a:gd name="T48" fmla="*/ 9247 w 15409"/>
                    <a:gd name="T49" fmla="*/ 711 h 14168"/>
                    <a:gd name="T50" fmla="*/ 9238 w 15409"/>
                    <a:gd name="T51" fmla="*/ 767 h 14168"/>
                    <a:gd name="T52" fmla="*/ 9223 w 15409"/>
                    <a:gd name="T53" fmla="*/ 824 h 14168"/>
                    <a:gd name="T54" fmla="*/ 9204 w 15409"/>
                    <a:gd name="T55" fmla="*/ 881 h 14168"/>
                    <a:gd name="T56" fmla="*/ 9180 w 15409"/>
                    <a:gd name="T57" fmla="*/ 936 h 14168"/>
                    <a:gd name="T58" fmla="*/ 9152 w 15409"/>
                    <a:gd name="T59" fmla="*/ 988 h 14168"/>
                    <a:gd name="T60" fmla="*/ 9120 w 15409"/>
                    <a:gd name="T61" fmla="*/ 1038 h 14168"/>
                    <a:gd name="T62" fmla="*/ 9083 w 15409"/>
                    <a:gd name="T63" fmla="*/ 1084 h 14168"/>
                    <a:gd name="T64" fmla="*/ 9043 w 15409"/>
                    <a:gd name="T65" fmla="*/ 1126 h 14168"/>
                    <a:gd name="T66" fmla="*/ 8999 w 15409"/>
                    <a:gd name="T67" fmla="*/ 1162 h 14168"/>
                    <a:gd name="T68" fmla="*/ 8952 w 15409"/>
                    <a:gd name="T69" fmla="*/ 1192 h 14168"/>
                    <a:gd name="T70" fmla="*/ 8902 w 15409"/>
                    <a:gd name="T71" fmla="*/ 1215 h 14168"/>
                    <a:gd name="T72" fmla="*/ 8849 w 15409"/>
                    <a:gd name="T73" fmla="*/ 1230 h 14168"/>
                    <a:gd name="T74" fmla="*/ 8794 w 15409"/>
                    <a:gd name="T75" fmla="*/ 1237 h 14168"/>
                    <a:gd name="T76" fmla="*/ 8736 w 15409"/>
                    <a:gd name="T77" fmla="*/ 1235 h 14168"/>
                    <a:gd name="T78" fmla="*/ 8676 w 15409"/>
                    <a:gd name="T79" fmla="*/ 1222 h 14168"/>
                    <a:gd name="T80" fmla="*/ 8614 w 15409"/>
                    <a:gd name="T81" fmla="*/ 1199 h 14168"/>
                    <a:gd name="T82" fmla="*/ 8575 w 15409"/>
                    <a:gd name="T83" fmla="*/ 1178 h 14168"/>
                    <a:gd name="T84" fmla="*/ 8539 w 15409"/>
                    <a:gd name="T85" fmla="*/ 1152 h 14168"/>
                    <a:gd name="T86" fmla="*/ 8507 w 15409"/>
                    <a:gd name="T87" fmla="*/ 1119 h 14168"/>
                    <a:gd name="T88" fmla="*/ 8479 w 15409"/>
                    <a:gd name="T89" fmla="*/ 1082 h 14168"/>
                    <a:gd name="T90" fmla="*/ 8454 w 15409"/>
                    <a:gd name="T91" fmla="*/ 1040 h 14168"/>
                    <a:gd name="T92" fmla="*/ 8432 w 15409"/>
                    <a:gd name="T93" fmla="*/ 994 h 14168"/>
                    <a:gd name="T94" fmla="*/ 8413 w 15409"/>
                    <a:gd name="T95" fmla="*/ 944 h 14168"/>
                    <a:gd name="T96" fmla="*/ 8398 w 15409"/>
                    <a:gd name="T97" fmla="*/ 893 h 14168"/>
                    <a:gd name="T98" fmla="*/ 8385 w 15409"/>
                    <a:gd name="T99" fmla="*/ 839 h 14168"/>
                    <a:gd name="T100" fmla="*/ 8374 w 15409"/>
                    <a:gd name="T101" fmla="*/ 784 h 14168"/>
                    <a:gd name="T102" fmla="*/ 8366 w 15409"/>
                    <a:gd name="T103" fmla="*/ 728 h 14168"/>
                    <a:gd name="T104" fmla="*/ 8359 w 15409"/>
                    <a:gd name="T105" fmla="*/ 673 h 14168"/>
                    <a:gd name="T106" fmla="*/ 8355 w 15409"/>
                    <a:gd name="T107" fmla="*/ 618 h 14168"/>
                    <a:gd name="T108" fmla="*/ 8353 w 15409"/>
                    <a:gd name="T109" fmla="*/ 564 h 14168"/>
                    <a:gd name="T110" fmla="*/ 8352 w 15409"/>
                    <a:gd name="T111" fmla="*/ 512 h 14168"/>
                    <a:gd name="T112" fmla="*/ 8352 w 15409"/>
                    <a:gd name="T113" fmla="*/ 508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409" h="14168">
                      <a:moveTo>
                        <a:pt x="8352" y="508"/>
                      </a:moveTo>
                      <a:lnTo>
                        <a:pt x="8378" y="472"/>
                      </a:lnTo>
                      <a:lnTo>
                        <a:pt x="8423" y="419"/>
                      </a:lnTo>
                      <a:lnTo>
                        <a:pt x="8469" y="369"/>
                      </a:lnTo>
                      <a:lnTo>
                        <a:pt x="8517" y="323"/>
                      </a:lnTo>
                      <a:lnTo>
                        <a:pt x="8565" y="282"/>
                      </a:lnTo>
                      <a:lnTo>
                        <a:pt x="8614" y="246"/>
                      </a:lnTo>
                      <a:lnTo>
                        <a:pt x="8664" y="215"/>
                      </a:lnTo>
                      <a:lnTo>
                        <a:pt x="8714" y="190"/>
                      </a:lnTo>
                      <a:lnTo>
                        <a:pt x="8764" y="172"/>
                      </a:lnTo>
                      <a:lnTo>
                        <a:pt x="8813" y="160"/>
                      </a:lnTo>
                      <a:lnTo>
                        <a:pt x="8862" y="155"/>
                      </a:lnTo>
                      <a:lnTo>
                        <a:pt x="8910" y="158"/>
                      </a:lnTo>
                      <a:lnTo>
                        <a:pt x="8956" y="169"/>
                      </a:lnTo>
                      <a:lnTo>
                        <a:pt x="9002" y="188"/>
                      </a:lnTo>
                      <a:lnTo>
                        <a:pt x="9045" y="216"/>
                      </a:lnTo>
                      <a:lnTo>
                        <a:pt x="9087" y="253"/>
                      </a:lnTo>
                      <a:lnTo>
                        <a:pt x="9126" y="300"/>
                      </a:lnTo>
                      <a:lnTo>
                        <a:pt x="9163" y="356"/>
                      </a:lnTo>
                      <a:lnTo>
                        <a:pt x="9197" y="424"/>
                      </a:lnTo>
                      <a:lnTo>
                        <a:pt x="9228" y="502"/>
                      </a:lnTo>
                      <a:lnTo>
                        <a:pt x="9241" y="550"/>
                      </a:lnTo>
                      <a:lnTo>
                        <a:pt x="9249" y="601"/>
                      </a:lnTo>
                      <a:lnTo>
                        <a:pt x="9251" y="655"/>
                      </a:lnTo>
                      <a:lnTo>
                        <a:pt x="9247" y="711"/>
                      </a:lnTo>
                      <a:lnTo>
                        <a:pt x="9238" y="767"/>
                      </a:lnTo>
                      <a:lnTo>
                        <a:pt x="9223" y="824"/>
                      </a:lnTo>
                      <a:lnTo>
                        <a:pt x="9204" y="881"/>
                      </a:lnTo>
                      <a:lnTo>
                        <a:pt x="9180" y="936"/>
                      </a:lnTo>
                      <a:lnTo>
                        <a:pt x="9152" y="988"/>
                      </a:lnTo>
                      <a:lnTo>
                        <a:pt x="9120" y="1038"/>
                      </a:lnTo>
                      <a:lnTo>
                        <a:pt x="9083" y="1084"/>
                      </a:lnTo>
                      <a:lnTo>
                        <a:pt x="9043" y="1126"/>
                      </a:lnTo>
                      <a:lnTo>
                        <a:pt x="8999" y="1162"/>
                      </a:lnTo>
                      <a:lnTo>
                        <a:pt x="8952" y="1192"/>
                      </a:lnTo>
                      <a:lnTo>
                        <a:pt x="8902" y="1215"/>
                      </a:lnTo>
                      <a:lnTo>
                        <a:pt x="8849" y="1230"/>
                      </a:lnTo>
                      <a:lnTo>
                        <a:pt x="8794" y="1237"/>
                      </a:lnTo>
                      <a:lnTo>
                        <a:pt x="8736" y="1235"/>
                      </a:lnTo>
                      <a:lnTo>
                        <a:pt x="8676" y="1222"/>
                      </a:lnTo>
                      <a:lnTo>
                        <a:pt x="8614" y="1199"/>
                      </a:lnTo>
                      <a:lnTo>
                        <a:pt x="8575" y="1178"/>
                      </a:lnTo>
                      <a:lnTo>
                        <a:pt x="8539" y="1152"/>
                      </a:lnTo>
                      <a:lnTo>
                        <a:pt x="8507" y="1119"/>
                      </a:lnTo>
                      <a:lnTo>
                        <a:pt x="8479" y="1082"/>
                      </a:lnTo>
                      <a:lnTo>
                        <a:pt x="8454" y="1040"/>
                      </a:lnTo>
                      <a:lnTo>
                        <a:pt x="8432" y="994"/>
                      </a:lnTo>
                      <a:lnTo>
                        <a:pt x="8413" y="944"/>
                      </a:lnTo>
                      <a:lnTo>
                        <a:pt x="8398" y="893"/>
                      </a:lnTo>
                      <a:lnTo>
                        <a:pt x="8385" y="839"/>
                      </a:lnTo>
                      <a:lnTo>
                        <a:pt x="8374" y="784"/>
                      </a:lnTo>
                      <a:lnTo>
                        <a:pt x="8366" y="728"/>
                      </a:lnTo>
                      <a:lnTo>
                        <a:pt x="8359" y="673"/>
                      </a:lnTo>
                      <a:lnTo>
                        <a:pt x="8355" y="618"/>
                      </a:lnTo>
                      <a:lnTo>
                        <a:pt x="8353" y="564"/>
                      </a:lnTo>
                      <a:lnTo>
                        <a:pt x="8352" y="512"/>
                      </a:lnTo>
                      <a:lnTo>
                        <a:pt x="8352" y="508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2" name="Freeform 8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690 w 15409"/>
                    <a:gd name="T1" fmla="*/ 4102 h 14168"/>
                    <a:gd name="T2" fmla="*/ 698 w 15409"/>
                    <a:gd name="T3" fmla="*/ 4043 h 14168"/>
                    <a:gd name="T4" fmla="*/ 710 w 15409"/>
                    <a:gd name="T5" fmla="*/ 3983 h 14168"/>
                    <a:gd name="T6" fmla="*/ 726 w 15409"/>
                    <a:gd name="T7" fmla="*/ 3922 h 14168"/>
                    <a:gd name="T8" fmla="*/ 745 w 15409"/>
                    <a:gd name="T9" fmla="*/ 3861 h 14168"/>
                    <a:gd name="T10" fmla="*/ 768 w 15409"/>
                    <a:gd name="T11" fmla="*/ 3801 h 14168"/>
                    <a:gd name="T12" fmla="*/ 792 w 15409"/>
                    <a:gd name="T13" fmla="*/ 3743 h 14168"/>
                    <a:gd name="T14" fmla="*/ 808 w 15409"/>
                    <a:gd name="T15" fmla="*/ 3820 h 14168"/>
                    <a:gd name="T16" fmla="*/ 932 w 15409"/>
                    <a:gd name="T17" fmla="*/ 3602 h 14168"/>
                    <a:gd name="T18" fmla="*/ 952 w 15409"/>
                    <a:gd name="T19" fmla="*/ 3580 h 14168"/>
                    <a:gd name="T20" fmla="*/ 982 w 15409"/>
                    <a:gd name="T21" fmla="*/ 3550 h 14168"/>
                    <a:gd name="T22" fmla="*/ 1013 w 15409"/>
                    <a:gd name="T23" fmla="*/ 3524 h 14168"/>
                    <a:gd name="T24" fmla="*/ 1044 w 15409"/>
                    <a:gd name="T25" fmla="*/ 3502 h 14168"/>
                    <a:gd name="T26" fmla="*/ 1077 w 15409"/>
                    <a:gd name="T27" fmla="*/ 3485 h 14168"/>
                    <a:gd name="T28" fmla="*/ 1109 w 15409"/>
                    <a:gd name="T29" fmla="*/ 3473 h 14168"/>
                    <a:gd name="T30" fmla="*/ 1142 w 15409"/>
                    <a:gd name="T31" fmla="*/ 3466 h 14168"/>
                    <a:gd name="T32" fmla="*/ 1174 w 15409"/>
                    <a:gd name="T33" fmla="*/ 3465 h 14168"/>
                    <a:gd name="T34" fmla="*/ 1205 w 15409"/>
                    <a:gd name="T35" fmla="*/ 3470 h 14168"/>
                    <a:gd name="T36" fmla="*/ 1236 w 15409"/>
                    <a:gd name="T37" fmla="*/ 3482 h 14168"/>
                    <a:gd name="T38" fmla="*/ 1265 w 15409"/>
                    <a:gd name="T39" fmla="*/ 3501 h 14168"/>
                    <a:gd name="T40" fmla="*/ 1293 w 15409"/>
                    <a:gd name="T41" fmla="*/ 3527 h 14168"/>
                    <a:gd name="T42" fmla="*/ 1319 w 15409"/>
                    <a:gd name="T43" fmla="*/ 3560 h 14168"/>
                    <a:gd name="T44" fmla="*/ 1344 w 15409"/>
                    <a:gd name="T45" fmla="*/ 3602 h 14168"/>
                    <a:gd name="T46" fmla="*/ 1366 w 15409"/>
                    <a:gd name="T47" fmla="*/ 3652 h 14168"/>
                    <a:gd name="T48" fmla="*/ 1379 w 15409"/>
                    <a:gd name="T49" fmla="*/ 3705 h 14168"/>
                    <a:gd name="T50" fmla="*/ 1385 w 15409"/>
                    <a:gd name="T51" fmla="*/ 3764 h 14168"/>
                    <a:gd name="T52" fmla="*/ 1384 w 15409"/>
                    <a:gd name="T53" fmla="*/ 3827 h 14168"/>
                    <a:gd name="T54" fmla="*/ 1377 w 15409"/>
                    <a:gd name="T55" fmla="*/ 3893 h 14168"/>
                    <a:gd name="T56" fmla="*/ 1364 w 15409"/>
                    <a:gd name="T57" fmla="*/ 3961 h 14168"/>
                    <a:gd name="T58" fmla="*/ 1346 w 15409"/>
                    <a:gd name="T59" fmla="*/ 4030 h 14168"/>
                    <a:gd name="T60" fmla="*/ 1322 w 15409"/>
                    <a:gd name="T61" fmla="*/ 4098 h 14168"/>
                    <a:gd name="T62" fmla="*/ 1294 w 15409"/>
                    <a:gd name="T63" fmla="*/ 4164 h 14168"/>
                    <a:gd name="T64" fmla="*/ 1262 w 15409"/>
                    <a:gd name="T65" fmla="*/ 4227 h 14168"/>
                    <a:gd name="T66" fmla="*/ 1226 w 15409"/>
                    <a:gd name="T67" fmla="*/ 4286 h 14168"/>
                    <a:gd name="T68" fmla="*/ 1187 w 15409"/>
                    <a:gd name="T69" fmla="*/ 4340 h 14168"/>
                    <a:gd name="T70" fmla="*/ 1145 w 15409"/>
                    <a:gd name="T71" fmla="*/ 4387 h 14168"/>
                    <a:gd name="T72" fmla="*/ 1100 w 15409"/>
                    <a:gd name="T73" fmla="*/ 4426 h 14168"/>
                    <a:gd name="T74" fmla="*/ 1053 w 15409"/>
                    <a:gd name="T75" fmla="*/ 4456 h 14168"/>
                    <a:gd name="T76" fmla="*/ 1005 w 15409"/>
                    <a:gd name="T77" fmla="*/ 4475 h 14168"/>
                    <a:gd name="T78" fmla="*/ 955 w 15409"/>
                    <a:gd name="T79" fmla="*/ 4484 h 14168"/>
                    <a:gd name="T80" fmla="*/ 905 w 15409"/>
                    <a:gd name="T81" fmla="*/ 4479 h 14168"/>
                    <a:gd name="T82" fmla="*/ 854 w 15409"/>
                    <a:gd name="T83" fmla="*/ 4461 h 14168"/>
                    <a:gd name="T84" fmla="*/ 803 w 15409"/>
                    <a:gd name="T85" fmla="*/ 4427 h 14168"/>
                    <a:gd name="T86" fmla="*/ 752 w 15409"/>
                    <a:gd name="T87" fmla="*/ 4377 h 14168"/>
                    <a:gd name="T88" fmla="*/ 727 w 15409"/>
                    <a:gd name="T89" fmla="*/ 4344 h 14168"/>
                    <a:gd name="T90" fmla="*/ 708 w 15409"/>
                    <a:gd name="T91" fmla="*/ 4305 h 14168"/>
                    <a:gd name="T92" fmla="*/ 695 w 15409"/>
                    <a:gd name="T93" fmla="*/ 4261 h 14168"/>
                    <a:gd name="T94" fmla="*/ 688 w 15409"/>
                    <a:gd name="T95" fmla="*/ 4212 h 14168"/>
                    <a:gd name="T96" fmla="*/ 686 w 15409"/>
                    <a:gd name="T97" fmla="*/ 4158 h 14168"/>
                    <a:gd name="T98" fmla="*/ 690 w 15409"/>
                    <a:gd name="T99" fmla="*/ 4102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409" h="14168">
                      <a:moveTo>
                        <a:pt x="690" y="4102"/>
                      </a:moveTo>
                      <a:lnTo>
                        <a:pt x="698" y="4043"/>
                      </a:lnTo>
                      <a:lnTo>
                        <a:pt x="710" y="3983"/>
                      </a:lnTo>
                      <a:lnTo>
                        <a:pt x="726" y="3922"/>
                      </a:lnTo>
                      <a:lnTo>
                        <a:pt x="745" y="3861"/>
                      </a:lnTo>
                      <a:lnTo>
                        <a:pt x="768" y="3801"/>
                      </a:lnTo>
                      <a:lnTo>
                        <a:pt x="792" y="3743"/>
                      </a:lnTo>
                      <a:lnTo>
                        <a:pt x="808" y="3820"/>
                      </a:lnTo>
                      <a:lnTo>
                        <a:pt x="932" y="3602"/>
                      </a:lnTo>
                      <a:lnTo>
                        <a:pt x="952" y="3580"/>
                      </a:lnTo>
                      <a:lnTo>
                        <a:pt x="982" y="3550"/>
                      </a:lnTo>
                      <a:lnTo>
                        <a:pt x="1013" y="3524"/>
                      </a:lnTo>
                      <a:lnTo>
                        <a:pt x="1044" y="3502"/>
                      </a:lnTo>
                      <a:lnTo>
                        <a:pt x="1077" y="3485"/>
                      </a:lnTo>
                      <a:lnTo>
                        <a:pt x="1109" y="3473"/>
                      </a:lnTo>
                      <a:lnTo>
                        <a:pt x="1142" y="3466"/>
                      </a:lnTo>
                      <a:lnTo>
                        <a:pt x="1174" y="3465"/>
                      </a:lnTo>
                      <a:lnTo>
                        <a:pt x="1205" y="3470"/>
                      </a:lnTo>
                      <a:lnTo>
                        <a:pt x="1236" y="3482"/>
                      </a:lnTo>
                      <a:lnTo>
                        <a:pt x="1265" y="3501"/>
                      </a:lnTo>
                      <a:lnTo>
                        <a:pt x="1293" y="3527"/>
                      </a:lnTo>
                      <a:lnTo>
                        <a:pt x="1319" y="3560"/>
                      </a:lnTo>
                      <a:lnTo>
                        <a:pt x="1344" y="3602"/>
                      </a:lnTo>
                      <a:lnTo>
                        <a:pt x="1366" y="3652"/>
                      </a:lnTo>
                      <a:lnTo>
                        <a:pt x="1379" y="3705"/>
                      </a:lnTo>
                      <a:lnTo>
                        <a:pt x="1385" y="3764"/>
                      </a:lnTo>
                      <a:lnTo>
                        <a:pt x="1384" y="3827"/>
                      </a:lnTo>
                      <a:lnTo>
                        <a:pt x="1377" y="3893"/>
                      </a:lnTo>
                      <a:lnTo>
                        <a:pt x="1364" y="3961"/>
                      </a:lnTo>
                      <a:lnTo>
                        <a:pt x="1346" y="4030"/>
                      </a:lnTo>
                      <a:lnTo>
                        <a:pt x="1322" y="4098"/>
                      </a:lnTo>
                      <a:lnTo>
                        <a:pt x="1294" y="4164"/>
                      </a:lnTo>
                      <a:lnTo>
                        <a:pt x="1262" y="4227"/>
                      </a:lnTo>
                      <a:lnTo>
                        <a:pt x="1226" y="4286"/>
                      </a:lnTo>
                      <a:lnTo>
                        <a:pt x="1187" y="4340"/>
                      </a:lnTo>
                      <a:lnTo>
                        <a:pt x="1145" y="4387"/>
                      </a:lnTo>
                      <a:lnTo>
                        <a:pt x="1100" y="4426"/>
                      </a:lnTo>
                      <a:lnTo>
                        <a:pt x="1053" y="4456"/>
                      </a:lnTo>
                      <a:lnTo>
                        <a:pt x="1005" y="4475"/>
                      </a:lnTo>
                      <a:lnTo>
                        <a:pt x="955" y="4484"/>
                      </a:lnTo>
                      <a:lnTo>
                        <a:pt x="905" y="4479"/>
                      </a:lnTo>
                      <a:lnTo>
                        <a:pt x="854" y="4461"/>
                      </a:lnTo>
                      <a:lnTo>
                        <a:pt x="803" y="4427"/>
                      </a:lnTo>
                      <a:lnTo>
                        <a:pt x="752" y="4377"/>
                      </a:lnTo>
                      <a:lnTo>
                        <a:pt x="727" y="4344"/>
                      </a:lnTo>
                      <a:lnTo>
                        <a:pt x="708" y="4305"/>
                      </a:lnTo>
                      <a:lnTo>
                        <a:pt x="695" y="4261"/>
                      </a:lnTo>
                      <a:lnTo>
                        <a:pt x="688" y="4212"/>
                      </a:lnTo>
                      <a:lnTo>
                        <a:pt x="686" y="4158"/>
                      </a:lnTo>
                      <a:lnTo>
                        <a:pt x="690" y="4102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3" name="Freeform 9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210 w 15409"/>
                    <a:gd name="T1" fmla="*/ 4856 h 14168"/>
                    <a:gd name="T2" fmla="*/ 1225 w 15409"/>
                    <a:gd name="T3" fmla="*/ 4778 h 14168"/>
                    <a:gd name="T4" fmla="*/ 1249 w 15409"/>
                    <a:gd name="T5" fmla="*/ 4706 h 14168"/>
                    <a:gd name="T6" fmla="*/ 1284 w 15409"/>
                    <a:gd name="T7" fmla="*/ 4642 h 14168"/>
                    <a:gd name="T8" fmla="*/ 1329 w 15409"/>
                    <a:gd name="T9" fmla="*/ 4587 h 14168"/>
                    <a:gd name="T10" fmla="*/ 1384 w 15409"/>
                    <a:gd name="T11" fmla="*/ 4545 h 14168"/>
                    <a:gd name="T12" fmla="*/ 1449 w 15409"/>
                    <a:gd name="T13" fmla="*/ 4516 h 14168"/>
                    <a:gd name="T14" fmla="*/ 1449 w 15409"/>
                    <a:gd name="T15" fmla="*/ 4795 h 14168"/>
                    <a:gd name="T16" fmla="*/ 1470 w 15409"/>
                    <a:gd name="T17" fmla="*/ 4749 h 14168"/>
                    <a:gd name="T18" fmla="*/ 1489 w 15409"/>
                    <a:gd name="T19" fmla="*/ 4695 h 14168"/>
                    <a:gd name="T20" fmla="*/ 1508 w 15409"/>
                    <a:gd name="T21" fmla="*/ 4634 h 14168"/>
                    <a:gd name="T22" fmla="*/ 1527 w 15409"/>
                    <a:gd name="T23" fmla="*/ 4569 h 14168"/>
                    <a:gd name="T24" fmla="*/ 1547 w 15409"/>
                    <a:gd name="T25" fmla="*/ 4499 h 14168"/>
                    <a:gd name="T26" fmla="*/ 1567 w 15409"/>
                    <a:gd name="T27" fmla="*/ 4427 h 14168"/>
                    <a:gd name="T28" fmla="*/ 1588 w 15409"/>
                    <a:gd name="T29" fmla="*/ 4354 h 14168"/>
                    <a:gd name="T30" fmla="*/ 1610 w 15409"/>
                    <a:gd name="T31" fmla="*/ 4280 h 14168"/>
                    <a:gd name="T32" fmla="*/ 1635 w 15409"/>
                    <a:gd name="T33" fmla="*/ 4209 h 14168"/>
                    <a:gd name="T34" fmla="*/ 1662 w 15409"/>
                    <a:gd name="T35" fmla="*/ 4140 h 14168"/>
                    <a:gd name="T36" fmla="*/ 1692 w 15409"/>
                    <a:gd name="T37" fmla="*/ 4075 h 14168"/>
                    <a:gd name="T38" fmla="*/ 1724 w 15409"/>
                    <a:gd name="T39" fmla="*/ 4016 h 14168"/>
                    <a:gd name="T40" fmla="*/ 1761 w 15409"/>
                    <a:gd name="T41" fmla="*/ 3964 h 14168"/>
                    <a:gd name="T42" fmla="*/ 1801 w 15409"/>
                    <a:gd name="T43" fmla="*/ 3920 h 14168"/>
                    <a:gd name="T44" fmla="*/ 1845 w 15409"/>
                    <a:gd name="T45" fmla="*/ 3886 h 14168"/>
                    <a:gd name="T46" fmla="*/ 1894 w 15409"/>
                    <a:gd name="T47" fmla="*/ 3862 h 14168"/>
                    <a:gd name="T48" fmla="*/ 1949 w 15409"/>
                    <a:gd name="T49" fmla="*/ 3851 h 14168"/>
                    <a:gd name="T50" fmla="*/ 2009 w 15409"/>
                    <a:gd name="T51" fmla="*/ 3853 h 14168"/>
                    <a:gd name="T52" fmla="*/ 2074 w 15409"/>
                    <a:gd name="T53" fmla="*/ 3870 h 14168"/>
                    <a:gd name="T54" fmla="*/ 2146 w 15409"/>
                    <a:gd name="T55" fmla="*/ 3903 h 14168"/>
                    <a:gd name="T56" fmla="*/ 2204 w 15409"/>
                    <a:gd name="T57" fmla="*/ 3947 h 14168"/>
                    <a:gd name="T58" fmla="*/ 2251 w 15409"/>
                    <a:gd name="T59" fmla="*/ 4002 h 14168"/>
                    <a:gd name="T60" fmla="*/ 2288 w 15409"/>
                    <a:gd name="T61" fmla="*/ 4067 h 14168"/>
                    <a:gd name="T62" fmla="*/ 2316 w 15409"/>
                    <a:gd name="T63" fmla="*/ 4140 h 14168"/>
                    <a:gd name="T64" fmla="*/ 2335 w 15409"/>
                    <a:gd name="T65" fmla="*/ 4221 h 14168"/>
                    <a:gd name="T66" fmla="*/ 2345 w 15409"/>
                    <a:gd name="T67" fmla="*/ 4309 h 14168"/>
                    <a:gd name="T68" fmla="*/ 2348 w 15409"/>
                    <a:gd name="T69" fmla="*/ 4401 h 14168"/>
                    <a:gd name="T70" fmla="*/ 2343 w 15409"/>
                    <a:gd name="T71" fmla="*/ 4497 h 14168"/>
                    <a:gd name="T72" fmla="*/ 2331 w 15409"/>
                    <a:gd name="T73" fmla="*/ 4595 h 14168"/>
                    <a:gd name="T74" fmla="*/ 2314 w 15409"/>
                    <a:gd name="T75" fmla="*/ 4694 h 14168"/>
                    <a:gd name="T76" fmla="*/ 2290 w 15409"/>
                    <a:gd name="T77" fmla="*/ 4793 h 14168"/>
                    <a:gd name="T78" fmla="*/ 2261 w 15409"/>
                    <a:gd name="T79" fmla="*/ 4891 h 14168"/>
                    <a:gd name="T80" fmla="*/ 2227 w 15409"/>
                    <a:gd name="T81" fmla="*/ 4985 h 14168"/>
                    <a:gd name="T82" fmla="*/ 2188 w 15409"/>
                    <a:gd name="T83" fmla="*/ 5076 h 14168"/>
                    <a:gd name="T84" fmla="*/ 2146 w 15409"/>
                    <a:gd name="T85" fmla="*/ 5162 h 14168"/>
                    <a:gd name="T86" fmla="*/ 2101 w 15409"/>
                    <a:gd name="T87" fmla="*/ 5240 h 14168"/>
                    <a:gd name="T88" fmla="*/ 2053 w 15409"/>
                    <a:gd name="T89" fmla="*/ 5311 h 14168"/>
                    <a:gd name="T90" fmla="*/ 2002 w 15409"/>
                    <a:gd name="T91" fmla="*/ 5373 h 14168"/>
                    <a:gd name="T92" fmla="*/ 1949 w 15409"/>
                    <a:gd name="T93" fmla="*/ 5425 h 14168"/>
                    <a:gd name="T94" fmla="*/ 1896 w 15409"/>
                    <a:gd name="T95" fmla="*/ 5464 h 14168"/>
                    <a:gd name="T96" fmla="*/ 1798 w 15409"/>
                    <a:gd name="T97" fmla="*/ 5511 h 14168"/>
                    <a:gd name="T98" fmla="*/ 1708 w 15409"/>
                    <a:gd name="T99" fmla="*/ 5536 h 14168"/>
                    <a:gd name="T100" fmla="*/ 1624 w 15409"/>
                    <a:gd name="T101" fmla="*/ 5542 h 14168"/>
                    <a:gd name="T102" fmla="*/ 1547 w 15409"/>
                    <a:gd name="T103" fmla="*/ 5529 h 14168"/>
                    <a:gd name="T104" fmla="*/ 1477 w 15409"/>
                    <a:gd name="T105" fmla="*/ 5501 h 14168"/>
                    <a:gd name="T106" fmla="*/ 1415 w 15409"/>
                    <a:gd name="T107" fmla="*/ 5458 h 14168"/>
                    <a:gd name="T108" fmla="*/ 1360 w 15409"/>
                    <a:gd name="T109" fmla="*/ 5404 h 14168"/>
                    <a:gd name="T110" fmla="*/ 1313 w 15409"/>
                    <a:gd name="T111" fmla="*/ 5339 h 14168"/>
                    <a:gd name="T112" fmla="*/ 1274 w 15409"/>
                    <a:gd name="T113" fmla="*/ 5267 h 14168"/>
                    <a:gd name="T114" fmla="*/ 1244 w 15409"/>
                    <a:gd name="T115" fmla="*/ 5189 h 14168"/>
                    <a:gd name="T116" fmla="*/ 1222 w 15409"/>
                    <a:gd name="T117" fmla="*/ 5107 h 14168"/>
                    <a:gd name="T118" fmla="*/ 1209 w 15409"/>
                    <a:gd name="T119" fmla="*/ 5023 h 14168"/>
                    <a:gd name="T120" fmla="*/ 1205 w 15409"/>
                    <a:gd name="T121" fmla="*/ 4939 h 14168"/>
                    <a:gd name="T122" fmla="*/ 1210 w 15409"/>
                    <a:gd name="T123" fmla="*/ 485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1210" y="4856"/>
                      </a:moveTo>
                      <a:lnTo>
                        <a:pt x="1225" y="4778"/>
                      </a:lnTo>
                      <a:lnTo>
                        <a:pt x="1249" y="4706"/>
                      </a:lnTo>
                      <a:lnTo>
                        <a:pt x="1284" y="4642"/>
                      </a:lnTo>
                      <a:lnTo>
                        <a:pt x="1329" y="4587"/>
                      </a:lnTo>
                      <a:lnTo>
                        <a:pt x="1384" y="4545"/>
                      </a:lnTo>
                      <a:lnTo>
                        <a:pt x="1449" y="4516"/>
                      </a:lnTo>
                      <a:lnTo>
                        <a:pt x="1449" y="4795"/>
                      </a:lnTo>
                      <a:lnTo>
                        <a:pt x="1470" y="4749"/>
                      </a:lnTo>
                      <a:lnTo>
                        <a:pt x="1489" y="4695"/>
                      </a:lnTo>
                      <a:lnTo>
                        <a:pt x="1508" y="4634"/>
                      </a:lnTo>
                      <a:lnTo>
                        <a:pt x="1527" y="4569"/>
                      </a:lnTo>
                      <a:lnTo>
                        <a:pt x="1547" y="4499"/>
                      </a:lnTo>
                      <a:lnTo>
                        <a:pt x="1567" y="4427"/>
                      </a:lnTo>
                      <a:lnTo>
                        <a:pt x="1588" y="4354"/>
                      </a:lnTo>
                      <a:lnTo>
                        <a:pt x="1610" y="4280"/>
                      </a:lnTo>
                      <a:lnTo>
                        <a:pt x="1635" y="4209"/>
                      </a:lnTo>
                      <a:lnTo>
                        <a:pt x="1662" y="4140"/>
                      </a:lnTo>
                      <a:lnTo>
                        <a:pt x="1692" y="4075"/>
                      </a:lnTo>
                      <a:lnTo>
                        <a:pt x="1724" y="4016"/>
                      </a:lnTo>
                      <a:lnTo>
                        <a:pt x="1761" y="3964"/>
                      </a:lnTo>
                      <a:lnTo>
                        <a:pt x="1801" y="3920"/>
                      </a:lnTo>
                      <a:lnTo>
                        <a:pt x="1845" y="3886"/>
                      </a:lnTo>
                      <a:lnTo>
                        <a:pt x="1894" y="3862"/>
                      </a:lnTo>
                      <a:lnTo>
                        <a:pt x="1949" y="3851"/>
                      </a:lnTo>
                      <a:lnTo>
                        <a:pt x="2009" y="3853"/>
                      </a:lnTo>
                      <a:lnTo>
                        <a:pt x="2074" y="3870"/>
                      </a:lnTo>
                      <a:lnTo>
                        <a:pt x="2146" y="3903"/>
                      </a:lnTo>
                      <a:lnTo>
                        <a:pt x="2204" y="3947"/>
                      </a:lnTo>
                      <a:lnTo>
                        <a:pt x="2251" y="4002"/>
                      </a:lnTo>
                      <a:lnTo>
                        <a:pt x="2288" y="4067"/>
                      </a:lnTo>
                      <a:lnTo>
                        <a:pt x="2316" y="4140"/>
                      </a:lnTo>
                      <a:lnTo>
                        <a:pt x="2335" y="4221"/>
                      </a:lnTo>
                      <a:lnTo>
                        <a:pt x="2345" y="4309"/>
                      </a:lnTo>
                      <a:lnTo>
                        <a:pt x="2348" y="4401"/>
                      </a:lnTo>
                      <a:lnTo>
                        <a:pt x="2343" y="4497"/>
                      </a:lnTo>
                      <a:lnTo>
                        <a:pt x="2331" y="4595"/>
                      </a:lnTo>
                      <a:lnTo>
                        <a:pt x="2314" y="4694"/>
                      </a:lnTo>
                      <a:lnTo>
                        <a:pt x="2290" y="4793"/>
                      </a:lnTo>
                      <a:lnTo>
                        <a:pt x="2261" y="4891"/>
                      </a:lnTo>
                      <a:lnTo>
                        <a:pt x="2227" y="4985"/>
                      </a:lnTo>
                      <a:lnTo>
                        <a:pt x="2188" y="5076"/>
                      </a:lnTo>
                      <a:lnTo>
                        <a:pt x="2146" y="5162"/>
                      </a:lnTo>
                      <a:lnTo>
                        <a:pt x="2101" y="5240"/>
                      </a:lnTo>
                      <a:lnTo>
                        <a:pt x="2053" y="5311"/>
                      </a:lnTo>
                      <a:lnTo>
                        <a:pt x="2002" y="5373"/>
                      </a:lnTo>
                      <a:lnTo>
                        <a:pt x="1949" y="5425"/>
                      </a:lnTo>
                      <a:lnTo>
                        <a:pt x="1896" y="5464"/>
                      </a:lnTo>
                      <a:lnTo>
                        <a:pt x="1798" y="5511"/>
                      </a:lnTo>
                      <a:lnTo>
                        <a:pt x="1708" y="5536"/>
                      </a:lnTo>
                      <a:lnTo>
                        <a:pt x="1624" y="5542"/>
                      </a:lnTo>
                      <a:lnTo>
                        <a:pt x="1547" y="5529"/>
                      </a:lnTo>
                      <a:lnTo>
                        <a:pt x="1477" y="5501"/>
                      </a:lnTo>
                      <a:lnTo>
                        <a:pt x="1415" y="5458"/>
                      </a:lnTo>
                      <a:lnTo>
                        <a:pt x="1360" y="5404"/>
                      </a:lnTo>
                      <a:lnTo>
                        <a:pt x="1313" y="5339"/>
                      </a:lnTo>
                      <a:lnTo>
                        <a:pt x="1274" y="5267"/>
                      </a:lnTo>
                      <a:lnTo>
                        <a:pt x="1244" y="5189"/>
                      </a:lnTo>
                      <a:lnTo>
                        <a:pt x="1222" y="5107"/>
                      </a:lnTo>
                      <a:lnTo>
                        <a:pt x="1209" y="5023"/>
                      </a:lnTo>
                      <a:lnTo>
                        <a:pt x="1205" y="4939"/>
                      </a:lnTo>
                      <a:lnTo>
                        <a:pt x="1210" y="485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4" name="Freeform 91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32 w 15409"/>
                    <a:gd name="T1" fmla="*/ 5344 h 14168"/>
                    <a:gd name="T2" fmla="*/ 0 w 15409"/>
                    <a:gd name="T3" fmla="*/ 5464 h 14168"/>
                    <a:gd name="T4" fmla="*/ 19 w 15409"/>
                    <a:gd name="T5" fmla="*/ 5379 h 14168"/>
                    <a:gd name="T6" fmla="*/ 32 w 15409"/>
                    <a:gd name="T7" fmla="*/ 5344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409" h="14168">
                      <a:moveTo>
                        <a:pt x="32" y="5344"/>
                      </a:moveTo>
                      <a:lnTo>
                        <a:pt x="0" y="5464"/>
                      </a:lnTo>
                      <a:lnTo>
                        <a:pt x="19" y="5379"/>
                      </a:lnTo>
                      <a:lnTo>
                        <a:pt x="32" y="5344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5" name="Freeform 92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4126 w 15409"/>
                    <a:gd name="T1" fmla="*/ 9256 h 14168"/>
                    <a:gd name="T2" fmla="*/ 4098 w 15409"/>
                    <a:gd name="T3" fmla="*/ 9312 h 14168"/>
                    <a:gd name="T4" fmla="*/ 4123 w 15409"/>
                    <a:gd name="T5" fmla="*/ 9280 h 14168"/>
                    <a:gd name="T6" fmla="*/ 4149 w 15409"/>
                    <a:gd name="T7" fmla="*/ 9252 h 14168"/>
                    <a:gd name="T8" fmla="*/ 4175 w 15409"/>
                    <a:gd name="T9" fmla="*/ 9227 h 14168"/>
                    <a:gd name="T10" fmla="*/ 4201 w 15409"/>
                    <a:gd name="T11" fmla="*/ 9205 h 14168"/>
                    <a:gd name="T12" fmla="*/ 4227 w 15409"/>
                    <a:gd name="T13" fmla="*/ 9186 h 14168"/>
                    <a:gd name="T14" fmla="*/ 4253 w 15409"/>
                    <a:gd name="T15" fmla="*/ 9171 h 14168"/>
                    <a:gd name="T16" fmla="*/ 4279 w 15409"/>
                    <a:gd name="T17" fmla="*/ 9160 h 14168"/>
                    <a:gd name="T18" fmla="*/ 4305 w 15409"/>
                    <a:gd name="T19" fmla="*/ 9151 h 14168"/>
                    <a:gd name="T20" fmla="*/ 4330 w 15409"/>
                    <a:gd name="T21" fmla="*/ 9146 h 14168"/>
                    <a:gd name="T22" fmla="*/ 4356 w 15409"/>
                    <a:gd name="T23" fmla="*/ 9145 h 14168"/>
                    <a:gd name="T24" fmla="*/ 4380 w 15409"/>
                    <a:gd name="T25" fmla="*/ 9146 h 14168"/>
                    <a:gd name="T26" fmla="*/ 4405 w 15409"/>
                    <a:gd name="T27" fmla="*/ 9151 h 14168"/>
                    <a:gd name="T28" fmla="*/ 4429 w 15409"/>
                    <a:gd name="T29" fmla="*/ 9160 h 14168"/>
                    <a:gd name="T30" fmla="*/ 4452 w 15409"/>
                    <a:gd name="T31" fmla="*/ 9171 h 14168"/>
                    <a:gd name="T32" fmla="*/ 4474 w 15409"/>
                    <a:gd name="T33" fmla="*/ 9186 h 14168"/>
                    <a:gd name="T34" fmla="*/ 4496 w 15409"/>
                    <a:gd name="T35" fmla="*/ 9205 h 14168"/>
                    <a:gd name="T36" fmla="*/ 4516 w 15409"/>
                    <a:gd name="T37" fmla="*/ 9227 h 14168"/>
                    <a:gd name="T38" fmla="*/ 4536 w 15409"/>
                    <a:gd name="T39" fmla="*/ 9252 h 14168"/>
                    <a:gd name="T40" fmla="*/ 4554 w 15409"/>
                    <a:gd name="T41" fmla="*/ 9280 h 14168"/>
                    <a:gd name="T42" fmla="*/ 4572 w 15409"/>
                    <a:gd name="T43" fmla="*/ 9312 h 14168"/>
                    <a:gd name="T44" fmla="*/ 4591 w 15409"/>
                    <a:gd name="T45" fmla="*/ 9356 h 14168"/>
                    <a:gd name="T46" fmla="*/ 4608 w 15409"/>
                    <a:gd name="T47" fmla="*/ 9404 h 14168"/>
                    <a:gd name="T48" fmla="*/ 4622 w 15409"/>
                    <a:gd name="T49" fmla="*/ 9455 h 14168"/>
                    <a:gd name="T50" fmla="*/ 4633 w 15409"/>
                    <a:gd name="T51" fmla="*/ 9508 h 14168"/>
                    <a:gd name="T52" fmla="*/ 4641 w 15409"/>
                    <a:gd name="T53" fmla="*/ 9562 h 14168"/>
                    <a:gd name="T54" fmla="*/ 4645 w 15409"/>
                    <a:gd name="T55" fmla="*/ 9617 h 14168"/>
                    <a:gd name="T56" fmla="*/ 4645 w 15409"/>
                    <a:gd name="T57" fmla="*/ 9672 h 14168"/>
                    <a:gd name="T58" fmla="*/ 4641 w 15409"/>
                    <a:gd name="T59" fmla="*/ 9726 h 14168"/>
                    <a:gd name="T60" fmla="*/ 4633 w 15409"/>
                    <a:gd name="T61" fmla="*/ 9778 h 14168"/>
                    <a:gd name="T62" fmla="*/ 4621 w 15409"/>
                    <a:gd name="T63" fmla="*/ 9828 h 14168"/>
                    <a:gd name="T64" fmla="*/ 4604 w 15409"/>
                    <a:gd name="T65" fmla="*/ 9874 h 14168"/>
                    <a:gd name="T66" fmla="*/ 4582 w 15409"/>
                    <a:gd name="T67" fmla="*/ 9916 h 14168"/>
                    <a:gd name="T68" fmla="*/ 4555 w 15409"/>
                    <a:gd name="T69" fmla="*/ 9953 h 14168"/>
                    <a:gd name="T70" fmla="*/ 4523 w 15409"/>
                    <a:gd name="T71" fmla="*/ 9985 h 14168"/>
                    <a:gd name="T72" fmla="*/ 4486 w 15409"/>
                    <a:gd name="T73" fmla="*/ 10010 h 14168"/>
                    <a:gd name="T74" fmla="*/ 4442 w 15409"/>
                    <a:gd name="T75" fmla="*/ 10028 h 14168"/>
                    <a:gd name="T76" fmla="*/ 4394 w 15409"/>
                    <a:gd name="T77" fmla="*/ 10037 h 14168"/>
                    <a:gd name="T78" fmla="*/ 4339 w 15409"/>
                    <a:gd name="T79" fmla="*/ 10038 h 14168"/>
                    <a:gd name="T80" fmla="*/ 4277 w 15409"/>
                    <a:gd name="T81" fmla="*/ 10029 h 14168"/>
                    <a:gd name="T82" fmla="*/ 4210 w 15409"/>
                    <a:gd name="T83" fmla="*/ 10009 h 14168"/>
                    <a:gd name="T84" fmla="*/ 4169 w 15409"/>
                    <a:gd name="T85" fmla="*/ 9993 h 14168"/>
                    <a:gd name="T86" fmla="*/ 4133 w 15409"/>
                    <a:gd name="T87" fmla="*/ 9971 h 14168"/>
                    <a:gd name="T88" fmla="*/ 4099 w 15409"/>
                    <a:gd name="T89" fmla="*/ 9944 h 14168"/>
                    <a:gd name="T90" fmla="*/ 4070 w 15409"/>
                    <a:gd name="T91" fmla="*/ 9912 h 14168"/>
                    <a:gd name="T92" fmla="*/ 4044 w 15409"/>
                    <a:gd name="T93" fmla="*/ 9876 h 14168"/>
                    <a:gd name="T94" fmla="*/ 4021 w 15409"/>
                    <a:gd name="T95" fmla="*/ 9836 h 14168"/>
                    <a:gd name="T96" fmla="*/ 4002 w 15409"/>
                    <a:gd name="T97" fmla="*/ 9793 h 14168"/>
                    <a:gd name="T98" fmla="*/ 3987 w 15409"/>
                    <a:gd name="T99" fmla="*/ 9748 h 14168"/>
                    <a:gd name="T100" fmla="*/ 3976 w 15409"/>
                    <a:gd name="T101" fmla="*/ 9701 h 14168"/>
                    <a:gd name="T102" fmla="*/ 3969 w 15409"/>
                    <a:gd name="T103" fmla="*/ 9654 h 14168"/>
                    <a:gd name="T104" fmla="*/ 3966 w 15409"/>
                    <a:gd name="T105" fmla="*/ 9605 h 14168"/>
                    <a:gd name="T106" fmla="*/ 3967 w 15409"/>
                    <a:gd name="T107" fmla="*/ 9557 h 14168"/>
                    <a:gd name="T108" fmla="*/ 3971 w 15409"/>
                    <a:gd name="T109" fmla="*/ 9510 h 14168"/>
                    <a:gd name="T110" fmla="*/ 3980 w 15409"/>
                    <a:gd name="T111" fmla="*/ 9465 h 14168"/>
                    <a:gd name="T112" fmla="*/ 3994 w 15409"/>
                    <a:gd name="T113" fmla="*/ 9421 h 14168"/>
                    <a:gd name="T114" fmla="*/ 4011 w 15409"/>
                    <a:gd name="T115" fmla="*/ 9380 h 14168"/>
                    <a:gd name="T116" fmla="*/ 4033 w 15409"/>
                    <a:gd name="T117" fmla="*/ 9343 h 14168"/>
                    <a:gd name="T118" fmla="*/ 4060 w 15409"/>
                    <a:gd name="T119" fmla="*/ 9309 h 14168"/>
                    <a:gd name="T120" fmla="*/ 4090 w 15409"/>
                    <a:gd name="T121" fmla="*/ 9280 h 14168"/>
                    <a:gd name="T122" fmla="*/ 4126 w 15409"/>
                    <a:gd name="T123" fmla="*/ 925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4126" y="9256"/>
                      </a:moveTo>
                      <a:lnTo>
                        <a:pt x="4098" y="9312"/>
                      </a:lnTo>
                      <a:lnTo>
                        <a:pt x="4123" y="9280"/>
                      </a:lnTo>
                      <a:lnTo>
                        <a:pt x="4149" y="9252"/>
                      </a:lnTo>
                      <a:lnTo>
                        <a:pt x="4175" y="9227"/>
                      </a:lnTo>
                      <a:lnTo>
                        <a:pt x="4201" y="9205"/>
                      </a:lnTo>
                      <a:lnTo>
                        <a:pt x="4227" y="9186"/>
                      </a:lnTo>
                      <a:lnTo>
                        <a:pt x="4253" y="9171"/>
                      </a:lnTo>
                      <a:lnTo>
                        <a:pt x="4279" y="9160"/>
                      </a:lnTo>
                      <a:lnTo>
                        <a:pt x="4305" y="9151"/>
                      </a:lnTo>
                      <a:lnTo>
                        <a:pt x="4330" y="9146"/>
                      </a:lnTo>
                      <a:lnTo>
                        <a:pt x="4356" y="9145"/>
                      </a:lnTo>
                      <a:lnTo>
                        <a:pt x="4380" y="9146"/>
                      </a:lnTo>
                      <a:lnTo>
                        <a:pt x="4405" y="9151"/>
                      </a:lnTo>
                      <a:lnTo>
                        <a:pt x="4429" y="9160"/>
                      </a:lnTo>
                      <a:lnTo>
                        <a:pt x="4452" y="9171"/>
                      </a:lnTo>
                      <a:lnTo>
                        <a:pt x="4474" y="9186"/>
                      </a:lnTo>
                      <a:lnTo>
                        <a:pt x="4496" y="9205"/>
                      </a:lnTo>
                      <a:lnTo>
                        <a:pt x="4516" y="9227"/>
                      </a:lnTo>
                      <a:lnTo>
                        <a:pt x="4536" y="9252"/>
                      </a:lnTo>
                      <a:lnTo>
                        <a:pt x="4554" y="9280"/>
                      </a:lnTo>
                      <a:lnTo>
                        <a:pt x="4572" y="9312"/>
                      </a:lnTo>
                      <a:lnTo>
                        <a:pt x="4591" y="9356"/>
                      </a:lnTo>
                      <a:lnTo>
                        <a:pt x="4608" y="9404"/>
                      </a:lnTo>
                      <a:lnTo>
                        <a:pt x="4622" y="9455"/>
                      </a:lnTo>
                      <a:lnTo>
                        <a:pt x="4633" y="9508"/>
                      </a:lnTo>
                      <a:lnTo>
                        <a:pt x="4641" y="9562"/>
                      </a:lnTo>
                      <a:lnTo>
                        <a:pt x="4645" y="9617"/>
                      </a:lnTo>
                      <a:lnTo>
                        <a:pt x="4645" y="9672"/>
                      </a:lnTo>
                      <a:lnTo>
                        <a:pt x="4641" y="9726"/>
                      </a:lnTo>
                      <a:lnTo>
                        <a:pt x="4633" y="9778"/>
                      </a:lnTo>
                      <a:lnTo>
                        <a:pt x="4621" y="9828"/>
                      </a:lnTo>
                      <a:lnTo>
                        <a:pt x="4604" y="9874"/>
                      </a:lnTo>
                      <a:lnTo>
                        <a:pt x="4582" y="9916"/>
                      </a:lnTo>
                      <a:lnTo>
                        <a:pt x="4555" y="9953"/>
                      </a:lnTo>
                      <a:lnTo>
                        <a:pt x="4523" y="9985"/>
                      </a:lnTo>
                      <a:lnTo>
                        <a:pt x="4486" y="10010"/>
                      </a:lnTo>
                      <a:lnTo>
                        <a:pt x="4442" y="10028"/>
                      </a:lnTo>
                      <a:lnTo>
                        <a:pt x="4394" y="10037"/>
                      </a:lnTo>
                      <a:lnTo>
                        <a:pt x="4339" y="10038"/>
                      </a:lnTo>
                      <a:lnTo>
                        <a:pt x="4277" y="10029"/>
                      </a:lnTo>
                      <a:lnTo>
                        <a:pt x="4210" y="10009"/>
                      </a:lnTo>
                      <a:lnTo>
                        <a:pt x="4169" y="9993"/>
                      </a:lnTo>
                      <a:lnTo>
                        <a:pt x="4133" y="9971"/>
                      </a:lnTo>
                      <a:lnTo>
                        <a:pt x="4099" y="9944"/>
                      </a:lnTo>
                      <a:lnTo>
                        <a:pt x="4070" y="9912"/>
                      </a:lnTo>
                      <a:lnTo>
                        <a:pt x="4044" y="9876"/>
                      </a:lnTo>
                      <a:lnTo>
                        <a:pt x="4021" y="9836"/>
                      </a:lnTo>
                      <a:lnTo>
                        <a:pt x="4002" y="9793"/>
                      </a:lnTo>
                      <a:lnTo>
                        <a:pt x="3987" y="9748"/>
                      </a:lnTo>
                      <a:lnTo>
                        <a:pt x="3976" y="9701"/>
                      </a:lnTo>
                      <a:lnTo>
                        <a:pt x="3969" y="9654"/>
                      </a:lnTo>
                      <a:lnTo>
                        <a:pt x="3966" y="9605"/>
                      </a:lnTo>
                      <a:lnTo>
                        <a:pt x="3967" y="9557"/>
                      </a:lnTo>
                      <a:lnTo>
                        <a:pt x="3971" y="9510"/>
                      </a:lnTo>
                      <a:lnTo>
                        <a:pt x="3980" y="9465"/>
                      </a:lnTo>
                      <a:lnTo>
                        <a:pt x="3994" y="9421"/>
                      </a:lnTo>
                      <a:lnTo>
                        <a:pt x="4011" y="9380"/>
                      </a:lnTo>
                      <a:lnTo>
                        <a:pt x="4033" y="9343"/>
                      </a:lnTo>
                      <a:lnTo>
                        <a:pt x="4060" y="9309"/>
                      </a:lnTo>
                      <a:lnTo>
                        <a:pt x="4090" y="9280"/>
                      </a:lnTo>
                      <a:lnTo>
                        <a:pt x="4126" y="9256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6" name="Freeform 93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0599 w 15409"/>
                    <a:gd name="T1" fmla="*/ 5971 h 14168"/>
                    <a:gd name="T2" fmla="*/ 10608 w 15409"/>
                    <a:gd name="T3" fmla="*/ 5884 h 14168"/>
                    <a:gd name="T4" fmla="*/ 10627 w 15409"/>
                    <a:gd name="T5" fmla="*/ 5795 h 14168"/>
                    <a:gd name="T6" fmla="*/ 10654 w 15409"/>
                    <a:gd name="T7" fmla="*/ 5706 h 14168"/>
                    <a:gd name="T8" fmla="*/ 10688 w 15409"/>
                    <a:gd name="T9" fmla="*/ 5619 h 14168"/>
                    <a:gd name="T10" fmla="*/ 10730 w 15409"/>
                    <a:gd name="T11" fmla="*/ 5534 h 14168"/>
                    <a:gd name="T12" fmla="*/ 10778 w 15409"/>
                    <a:gd name="T13" fmla="*/ 5452 h 14168"/>
                    <a:gd name="T14" fmla="*/ 10832 w 15409"/>
                    <a:gd name="T15" fmla="*/ 5375 h 14168"/>
                    <a:gd name="T16" fmla="*/ 10891 w 15409"/>
                    <a:gd name="T17" fmla="*/ 5303 h 14168"/>
                    <a:gd name="T18" fmla="*/ 10955 w 15409"/>
                    <a:gd name="T19" fmla="*/ 5238 h 14168"/>
                    <a:gd name="T20" fmla="*/ 11023 w 15409"/>
                    <a:gd name="T21" fmla="*/ 5180 h 14168"/>
                    <a:gd name="T22" fmla="*/ 11094 w 15409"/>
                    <a:gd name="T23" fmla="*/ 5132 h 14168"/>
                    <a:gd name="T24" fmla="*/ 11168 w 15409"/>
                    <a:gd name="T25" fmla="*/ 5093 h 14168"/>
                    <a:gd name="T26" fmla="*/ 11245 w 15409"/>
                    <a:gd name="T27" fmla="*/ 5065 h 14168"/>
                    <a:gd name="T28" fmla="*/ 11323 w 15409"/>
                    <a:gd name="T29" fmla="*/ 5049 h 14168"/>
                    <a:gd name="T30" fmla="*/ 11402 w 15409"/>
                    <a:gd name="T31" fmla="*/ 5046 h 14168"/>
                    <a:gd name="T32" fmla="*/ 11380 w 15409"/>
                    <a:gd name="T33" fmla="*/ 6469 h 14168"/>
                    <a:gd name="T34" fmla="*/ 11319 w 15409"/>
                    <a:gd name="T35" fmla="*/ 6485 h 14168"/>
                    <a:gd name="T36" fmla="*/ 11257 w 15409"/>
                    <a:gd name="T37" fmla="*/ 6498 h 14168"/>
                    <a:gd name="T38" fmla="*/ 11195 w 15409"/>
                    <a:gd name="T39" fmla="*/ 6506 h 14168"/>
                    <a:gd name="T40" fmla="*/ 11133 w 15409"/>
                    <a:gd name="T41" fmla="*/ 6510 h 14168"/>
                    <a:gd name="T42" fmla="*/ 11071 w 15409"/>
                    <a:gd name="T43" fmla="*/ 6510 h 14168"/>
                    <a:gd name="T44" fmla="*/ 11010 w 15409"/>
                    <a:gd name="T45" fmla="*/ 6506 h 14168"/>
                    <a:gd name="T46" fmla="*/ 10948 w 15409"/>
                    <a:gd name="T47" fmla="*/ 6497 h 14168"/>
                    <a:gd name="T48" fmla="*/ 10888 w 15409"/>
                    <a:gd name="T49" fmla="*/ 6485 h 14168"/>
                    <a:gd name="T50" fmla="*/ 10827 w 15409"/>
                    <a:gd name="T51" fmla="*/ 6468 h 14168"/>
                    <a:gd name="T52" fmla="*/ 10768 w 15409"/>
                    <a:gd name="T53" fmla="*/ 6446 h 14168"/>
                    <a:gd name="T54" fmla="*/ 10709 w 15409"/>
                    <a:gd name="T55" fmla="*/ 6421 h 14168"/>
                    <a:gd name="T56" fmla="*/ 10651 w 15409"/>
                    <a:gd name="T57" fmla="*/ 6391 h 14168"/>
                    <a:gd name="T58" fmla="*/ 10593 w 15409"/>
                    <a:gd name="T59" fmla="*/ 6356 h 14168"/>
                    <a:gd name="T60" fmla="*/ 10537 w 15409"/>
                    <a:gd name="T61" fmla="*/ 6317 h 14168"/>
                    <a:gd name="T62" fmla="*/ 10482 w 15409"/>
                    <a:gd name="T63" fmla="*/ 6273 h 14168"/>
                    <a:gd name="T64" fmla="*/ 10706 w 15409"/>
                    <a:gd name="T65" fmla="*/ 6356 h 14168"/>
                    <a:gd name="T66" fmla="*/ 10662 w 15409"/>
                    <a:gd name="T67" fmla="*/ 6290 h 14168"/>
                    <a:gd name="T68" fmla="*/ 10629 w 15409"/>
                    <a:gd name="T69" fmla="*/ 6217 h 14168"/>
                    <a:gd name="T70" fmla="*/ 10609 w 15409"/>
                    <a:gd name="T71" fmla="*/ 6139 h 14168"/>
                    <a:gd name="T72" fmla="*/ 10599 w 15409"/>
                    <a:gd name="T73" fmla="*/ 6057 h 14168"/>
                    <a:gd name="T74" fmla="*/ 10599 w 15409"/>
                    <a:gd name="T75" fmla="*/ 5971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5409" h="14168">
                      <a:moveTo>
                        <a:pt x="10599" y="5971"/>
                      </a:moveTo>
                      <a:lnTo>
                        <a:pt x="10608" y="5884"/>
                      </a:lnTo>
                      <a:lnTo>
                        <a:pt x="10627" y="5795"/>
                      </a:lnTo>
                      <a:lnTo>
                        <a:pt x="10654" y="5706"/>
                      </a:lnTo>
                      <a:lnTo>
                        <a:pt x="10688" y="5619"/>
                      </a:lnTo>
                      <a:lnTo>
                        <a:pt x="10730" y="5534"/>
                      </a:lnTo>
                      <a:lnTo>
                        <a:pt x="10778" y="5452"/>
                      </a:lnTo>
                      <a:lnTo>
                        <a:pt x="10832" y="5375"/>
                      </a:lnTo>
                      <a:lnTo>
                        <a:pt x="10891" y="5303"/>
                      </a:lnTo>
                      <a:lnTo>
                        <a:pt x="10955" y="5238"/>
                      </a:lnTo>
                      <a:lnTo>
                        <a:pt x="11023" y="5180"/>
                      </a:lnTo>
                      <a:lnTo>
                        <a:pt x="11094" y="5132"/>
                      </a:lnTo>
                      <a:lnTo>
                        <a:pt x="11168" y="5093"/>
                      </a:lnTo>
                      <a:lnTo>
                        <a:pt x="11245" y="5065"/>
                      </a:lnTo>
                      <a:lnTo>
                        <a:pt x="11323" y="5049"/>
                      </a:lnTo>
                      <a:lnTo>
                        <a:pt x="11402" y="5046"/>
                      </a:lnTo>
                      <a:lnTo>
                        <a:pt x="11380" y="6469"/>
                      </a:lnTo>
                      <a:lnTo>
                        <a:pt x="11319" y="6485"/>
                      </a:lnTo>
                      <a:lnTo>
                        <a:pt x="11257" y="6498"/>
                      </a:lnTo>
                      <a:lnTo>
                        <a:pt x="11195" y="6506"/>
                      </a:lnTo>
                      <a:lnTo>
                        <a:pt x="11133" y="6510"/>
                      </a:lnTo>
                      <a:lnTo>
                        <a:pt x="11071" y="6510"/>
                      </a:lnTo>
                      <a:lnTo>
                        <a:pt x="11010" y="6506"/>
                      </a:lnTo>
                      <a:lnTo>
                        <a:pt x="10948" y="6497"/>
                      </a:lnTo>
                      <a:lnTo>
                        <a:pt x="10888" y="6485"/>
                      </a:lnTo>
                      <a:lnTo>
                        <a:pt x="10827" y="6468"/>
                      </a:lnTo>
                      <a:lnTo>
                        <a:pt x="10768" y="6446"/>
                      </a:lnTo>
                      <a:lnTo>
                        <a:pt x="10709" y="6421"/>
                      </a:lnTo>
                      <a:lnTo>
                        <a:pt x="10651" y="6391"/>
                      </a:lnTo>
                      <a:lnTo>
                        <a:pt x="10593" y="6356"/>
                      </a:lnTo>
                      <a:lnTo>
                        <a:pt x="10537" y="6317"/>
                      </a:lnTo>
                      <a:lnTo>
                        <a:pt x="10482" y="6273"/>
                      </a:lnTo>
                      <a:lnTo>
                        <a:pt x="10706" y="6356"/>
                      </a:lnTo>
                      <a:lnTo>
                        <a:pt x="10662" y="6290"/>
                      </a:lnTo>
                      <a:lnTo>
                        <a:pt x="10629" y="6217"/>
                      </a:lnTo>
                      <a:lnTo>
                        <a:pt x="10609" y="6139"/>
                      </a:lnTo>
                      <a:lnTo>
                        <a:pt x="10599" y="6057"/>
                      </a:lnTo>
                      <a:lnTo>
                        <a:pt x="10599" y="597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7" name="Freeform 94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388 w 15409"/>
                    <a:gd name="T1" fmla="*/ 11013 h 14168"/>
                    <a:gd name="T2" fmla="*/ 7373 w 15409"/>
                    <a:gd name="T3" fmla="*/ 11023 h 14168"/>
                    <a:gd name="T4" fmla="*/ 7370 w 15409"/>
                    <a:gd name="T5" fmla="*/ 11024 h 14168"/>
                    <a:gd name="T6" fmla="*/ 7388 w 15409"/>
                    <a:gd name="T7" fmla="*/ 11013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409" h="14168">
                      <a:moveTo>
                        <a:pt x="7388" y="11013"/>
                      </a:moveTo>
                      <a:lnTo>
                        <a:pt x="7373" y="11023"/>
                      </a:lnTo>
                      <a:lnTo>
                        <a:pt x="7370" y="11024"/>
                      </a:lnTo>
                      <a:lnTo>
                        <a:pt x="7388" y="1101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8" name="Freeform 95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6624 w 15409"/>
                    <a:gd name="T1" fmla="*/ 7830 h 14168"/>
                    <a:gd name="T2" fmla="*/ 6649 w 15409"/>
                    <a:gd name="T3" fmla="*/ 7747 h 14168"/>
                    <a:gd name="T4" fmla="*/ 6692 w 15409"/>
                    <a:gd name="T5" fmla="*/ 7673 h 14168"/>
                    <a:gd name="T6" fmla="*/ 6754 w 15409"/>
                    <a:gd name="T7" fmla="*/ 7610 h 14168"/>
                    <a:gd name="T8" fmla="*/ 6836 w 15409"/>
                    <a:gd name="T9" fmla="*/ 7561 h 14168"/>
                    <a:gd name="T10" fmla="*/ 6942 w 15409"/>
                    <a:gd name="T11" fmla="*/ 7528 h 14168"/>
                    <a:gd name="T12" fmla="*/ 7012 w 15409"/>
                    <a:gd name="T13" fmla="*/ 7518 h 14168"/>
                    <a:gd name="T14" fmla="*/ 7082 w 15409"/>
                    <a:gd name="T15" fmla="*/ 7520 h 14168"/>
                    <a:gd name="T16" fmla="*/ 7149 w 15409"/>
                    <a:gd name="T17" fmla="*/ 7533 h 14168"/>
                    <a:gd name="T18" fmla="*/ 7215 w 15409"/>
                    <a:gd name="T19" fmla="*/ 7558 h 14168"/>
                    <a:gd name="T20" fmla="*/ 7278 w 15409"/>
                    <a:gd name="T21" fmla="*/ 7591 h 14168"/>
                    <a:gd name="T22" fmla="*/ 7339 w 15409"/>
                    <a:gd name="T23" fmla="*/ 7634 h 14168"/>
                    <a:gd name="T24" fmla="*/ 7396 w 15409"/>
                    <a:gd name="T25" fmla="*/ 7683 h 14168"/>
                    <a:gd name="T26" fmla="*/ 7450 w 15409"/>
                    <a:gd name="T27" fmla="*/ 7740 h 14168"/>
                    <a:gd name="T28" fmla="*/ 7499 w 15409"/>
                    <a:gd name="T29" fmla="*/ 7802 h 14168"/>
                    <a:gd name="T30" fmla="*/ 7545 w 15409"/>
                    <a:gd name="T31" fmla="*/ 7869 h 14168"/>
                    <a:gd name="T32" fmla="*/ 7585 w 15409"/>
                    <a:gd name="T33" fmla="*/ 7940 h 14168"/>
                    <a:gd name="T34" fmla="*/ 7620 w 15409"/>
                    <a:gd name="T35" fmla="*/ 8013 h 14168"/>
                    <a:gd name="T36" fmla="*/ 7650 w 15409"/>
                    <a:gd name="T37" fmla="*/ 8089 h 14168"/>
                    <a:gd name="T38" fmla="*/ 7673 w 15409"/>
                    <a:gd name="T39" fmla="*/ 8165 h 14168"/>
                    <a:gd name="T40" fmla="*/ 7691 w 15409"/>
                    <a:gd name="T41" fmla="*/ 8241 h 14168"/>
                    <a:gd name="T42" fmla="*/ 7701 w 15409"/>
                    <a:gd name="T43" fmla="*/ 8316 h 14168"/>
                    <a:gd name="T44" fmla="*/ 7704 w 15409"/>
                    <a:gd name="T45" fmla="*/ 8389 h 14168"/>
                    <a:gd name="T46" fmla="*/ 7700 w 15409"/>
                    <a:gd name="T47" fmla="*/ 8460 h 14168"/>
                    <a:gd name="T48" fmla="*/ 7687 w 15409"/>
                    <a:gd name="T49" fmla="*/ 8526 h 14168"/>
                    <a:gd name="T50" fmla="*/ 7667 w 15409"/>
                    <a:gd name="T51" fmla="*/ 8587 h 14168"/>
                    <a:gd name="T52" fmla="*/ 7653 w 15409"/>
                    <a:gd name="T53" fmla="*/ 8613 h 14168"/>
                    <a:gd name="T54" fmla="*/ 7638 w 15409"/>
                    <a:gd name="T55" fmla="*/ 8639 h 14168"/>
                    <a:gd name="T56" fmla="*/ 7622 w 15409"/>
                    <a:gd name="T57" fmla="*/ 8666 h 14168"/>
                    <a:gd name="T58" fmla="*/ 7604 w 15409"/>
                    <a:gd name="T59" fmla="*/ 8694 h 14168"/>
                    <a:gd name="T60" fmla="*/ 7584 w 15409"/>
                    <a:gd name="T61" fmla="*/ 8721 h 14168"/>
                    <a:gd name="T62" fmla="*/ 7563 w 15409"/>
                    <a:gd name="T63" fmla="*/ 8747 h 14168"/>
                    <a:gd name="T64" fmla="*/ 7541 w 15409"/>
                    <a:gd name="T65" fmla="*/ 8773 h 14168"/>
                    <a:gd name="T66" fmla="*/ 7518 w 15409"/>
                    <a:gd name="T67" fmla="*/ 8798 h 14168"/>
                    <a:gd name="T68" fmla="*/ 7493 w 15409"/>
                    <a:gd name="T69" fmla="*/ 8821 h 14168"/>
                    <a:gd name="T70" fmla="*/ 7468 w 15409"/>
                    <a:gd name="T71" fmla="*/ 8842 h 14168"/>
                    <a:gd name="T72" fmla="*/ 7441 w 15409"/>
                    <a:gd name="T73" fmla="*/ 8860 h 14168"/>
                    <a:gd name="T74" fmla="*/ 7414 w 15409"/>
                    <a:gd name="T75" fmla="*/ 8876 h 14168"/>
                    <a:gd name="T76" fmla="*/ 7385 w 15409"/>
                    <a:gd name="T77" fmla="*/ 8889 h 14168"/>
                    <a:gd name="T78" fmla="*/ 7356 w 15409"/>
                    <a:gd name="T79" fmla="*/ 8899 h 14168"/>
                    <a:gd name="T80" fmla="*/ 7325 w 15409"/>
                    <a:gd name="T81" fmla="*/ 8905 h 14168"/>
                    <a:gd name="T82" fmla="*/ 7294 w 15409"/>
                    <a:gd name="T83" fmla="*/ 8906 h 14168"/>
                    <a:gd name="T84" fmla="*/ 7263 w 15409"/>
                    <a:gd name="T85" fmla="*/ 8904 h 14168"/>
                    <a:gd name="T86" fmla="*/ 7231 w 15409"/>
                    <a:gd name="T87" fmla="*/ 8896 h 14168"/>
                    <a:gd name="T88" fmla="*/ 7198 w 15409"/>
                    <a:gd name="T89" fmla="*/ 8884 h 14168"/>
                    <a:gd name="T90" fmla="*/ 7165 w 15409"/>
                    <a:gd name="T91" fmla="*/ 8866 h 14168"/>
                    <a:gd name="T92" fmla="*/ 7192 w 15409"/>
                    <a:gd name="T93" fmla="*/ 8838 h 14168"/>
                    <a:gd name="T94" fmla="*/ 7159 w 15409"/>
                    <a:gd name="T95" fmla="*/ 8856 h 14168"/>
                    <a:gd name="T96" fmla="*/ 7117 w 15409"/>
                    <a:gd name="T97" fmla="*/ 8853 h 14168"/>
                    <a:gd name="T98" fmla="*/ 7069 w 15409"/>
                    <a:gd name="T99" fmla="*/ 8831 h 14168"/>
                    <a:gd name="T100" fmla="*/ 7017 w 15409"/>
                    <a:gd name="T101" fmla="*/ 8793 h 14168"/>
                    <a:gd name="T102" fmla="*/ 6961 w 15409"/>
                    <a:gd name="T103" fmla="*/ 8739 h 14168"/>
                    <a:gd name="T104" fmla="*/ 6905 w 15409"/>
                    <a:gd name="T105" fmla="*/ 8673 h 14168"/>
                    <a:gd name="T106" fmla="*/ 6849 w 15409"/>
                    <a:gd name="T107" fmla="*/ 8595 h 14168"/>
                    <a:gd name="T108" fmla="*/ 6795 w 15409"/>
                    <a:gd name="T109" fmla="*/ 8509 h 14168"/>
                    <a:gd name="T110" fmla="*/ 6745 w 15409"/>
                    <a:gd name="T111" fmla="*/ 8416 h 14168"/>
                    <a:gd name="T112" fmla="*/ 6701 w 15409"/>
                    <a:gd name="T113" fmla="*/ 8319 h 14168"/>
                    <a:gd name="T114" fmla="*/ 6664 w 15409"/>
                    <a:gd name="T115" fmla="*/ 8218 h 14168"/>
                    <a:gd name="T116" fmla="*/ 6637 w 15409"/>
                    <a:gd name="T117" fmla="*/ 8117 h 14168"/>
                    <a:gd name="T118" fmla="*/ 6619 w 15409"/>
                    <a:gd name="T119" fmla="*/ 8018 h 14168"/>
                    <a:gd name="T120" fmla="*/ 6615 w 15409"/>
                    <a:gd name="T121" fmla="*/ 7921 h 14168"/>
                    <a:gd name="T122" fmla="*/ 6624 w 15409"/>
                    <a:gd name="T123" fmla="*/ 783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6624" y="7830"/>
                      </a:moveTo>
                      <a:lnTo>
                        <a:pt x="6649" y="7747"/>
                      </a:lnTo>
                      <a:lnTo>
                        <a:pt x="6692" y="7673"/>
                      </a:lnTo>
                      <a:lnTo>
                        <a:pt x="6754" y="7610"/>
                      </a:lnTo>
                      <a:lnTo>
                        <a:pt x="6836" y="7561"/>
                      </a:lnTo>
                      <a:lnTo>
                        <a:pt x="6942" y="7528"/>
                      </a:lnTo>
                      <a:lnTo>
                        <a:pt x="7012" y="7518"/>
                      </a:lnTo>
                      <a:lnTo>
                        <a:pt x="7082" y="7520"/>
                      </a:lnTo>
                      <a:lnTo>
                        <a:pt x="7149" y="7533"/>
                      </a:lnTo>
                      <a:lnTo>
                        <a:pt x="7215" y="7558"/>
                      </a:lnTo>
                      <a:lnTo>
                        <a:pt x="7278" y="7591"/>
                      </a:lnTo>
                      <a:lnTo>
                        <a:pt x="7339" y="7634"/>
                      </a:lnTo>
                      <a:lnTo>
                        <a:pt x="7396" y="7683"/>
                      </a:lnTo>
                      <a:lnTo>
                        <a:pt x="7450" y="7740"/>
                      </a:lnTo>
                      <a:lnTo>
                        <a:pt x="7499" y="7802"/>
                      </a:lnTo>
                      <a:lnTo>
                        <a:pt x="7545" y="7869"/>
                      </a:lnTo>
                      <a:lnTo>
                        <a:pt x="7585" y="7940"/>
                      </a:lnTo>
                      <a:lnTo>
                        <a:pt x="7620" y="8013"/>
                      </a:lnTo>
                      <a:lnTo>
                        <a:pt x="7650" y="8089"/>
                      </a:lnTo>
                      <a:lnTo>
                        <a:pt x="7673" y="8165"/>
                      </a:lnTo>
                      <a:lnTo>
                        <a:pt x="7691" y="8241"/>
                      </a:lnTo>
                      <a:lnTo>
                        <a:pt x="7701" y="8316"/>
                      </a:lnTo>
                      <a:lnTo>
                        <a:pt x="7704" y="8389"/>
                      </a:lnTo>
                      <a:lnTo>
                        <a:pt x="7700" y="8460"/>
                      </a:lnTo>
                      <a:lnTo>
                        <a:pt x="7687" y="8526"/>
                      </a:lnTo>
                      <a:lnTo>
                        <a:pt x="7667" y="8587"/>
                      </a:lnTo>
                      <a:lnTo>
                        <a:pt x="7653" y="8613"/>
                      </a:lnTo>
                      <a:lnTo>
                        <a:pt x="7638" y="8639"/>
                      </a:lnTo>
                      <a:lnTo>
                        <a:pt x="7622" y="8666"/>
                      </a:lnTo>
                      <a:lnTo>
                        <a:pt x="7604" y="8694"/>
                      </a:lnTo>
                      <a:lnTo>
                        <a:pt x="7584" y="8721"/>
                      </a:lnTo>
                      <a:lnTo>
                        <a:pt x="7563" y="8747"/>
                      </a:lnTo>
                      <a:lnTo>
                        <a:pt x="7541" y="8773"/>
                      </a:lnTo>
                      <a:lnTo>
                        <a:pt x="7518" y="8798"/>
                      </a:lnTo>
                      <a:lnTo>
                        <a:pt x="7493" y="8821"/>
                      </a:lnTo>
                      <a:lnTo>
                        <a:pt x="7468" y="8842"/>
                      </a:lnTo>
                      <a:lnTo>
                        <a:pt x="7441" y="8860"/>
                      </a:lnTo>
                      <a:lnTo>
                        <a:pt x="7414" y="8876"/>
                      </a:lnTo>
                      <a:lnTo>
                        <a:pt x="7385" y="8889"/>
                      </a:lnTo>
                      <a:lnTo>
                        <a:pt x="7356" y="8899"/>
                      </a:lnTo>
                      <a:lnTo>
                        <a:pt x="7325" y="8905"/>
                      </a:lnTo>
                      <a:lnTo>
                        <a:pt x="7294" y="8906"/>
                      </a:lnTo>
                      <a:lnTo>
                        <a:pt x="7263" y="8904"/>
                      </a:lnTo>
                      <a:lnTo>
                        <a:pt x="7231" y="8896"/>
                      </a:lnTo>
                      <a:lnTo>
                        <a:pt x="7198" y="8884"/>
                      </a:lnTo>
                      <a:lnTo>
                        <a:pt x="7165" y="8866"/>
                      </a:lnTo>
                      <a:lnTo>
                        <a:pt x="7192" y="8838"/>
                      </a:lnTo>
                      <a:lnTo>
                        <a:pt x="7159" y="8856"/>
                      </a:lnTo>
                      <a:lnTo>
                        <a:pt x="7117" y="8853"/>
                      </a:lnTo>
                      <a:lnTo>
                        <a:pt x="7069" y="8831"/>
                      </a:lnTo>
                      <a:lnTo>
                        <a:pt x="7017" y="8793"/>
                      </a:lnTo>
                      <a:lnTo>
                        <a:pt x="6961" y="8739"/>
                      </a:lnTo>
                      <a:lnTo>
                        <a:pt x="6905" y="8673"/>
                      </a:lnTo>
                      <a:lnTo>
                        <a:pt x="6849" y="8595"/>
                      </a:lnTo>
                      <a:lnTo>
                        <a:pt x="6795" y="8509"/>
                      </a:lnTo>
                      <a:lnTo>
                        <a:pt x="6745" y="8416"/>
                      </a:lnTo>
                      <a:lnTo>
                        <a:pt x="6701" y="8319"/>
                      </a:lnTo>
                      <a:lnTo>
                        <a:pt x="6664" y="8218"/>
                      </a:lnTo>
                      <a:lnTo>
                        <a:pt x="6637" y="8117"/>
                      </a:lnTo>
                      <a:lnTo>
                        <a:pt x="6619" y="8018"/>
                      </a:lnTo>
                      <a:lnTo>
                        <a:pt x="6615" y="7921"/>
                      </a:lnTo>
                      <a:lnTo>
                        <a:pt x="6624" y="783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99" name="Freeform 96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802 w 15409"/>
                    <a:gd name="T1" fmla="*/ 11564 h 14168"/>
                    <a:gd name="T2" fmla="*/ 1810 w 15409"/>
                    <a:gd name="T3" fmla="*/ 11512 h 14168"/>
                    <a:gd name="T4" fmla="*/ 1824 w 15409"/>
                    <a:gd name="T5" fmla="*/ 11461 h 14168"/>
                    <a:gd name="T6" fmla="*/ 1844 w 15409"/>
                    <a:gd name="T7" fmla="*/ 11410 h 14168"/>
                    <a:gd name="T8" fmla="*/ 1870 w 15409"/>
                    <a:gd name="T9" fmla="*/ 11361 h 14168"/>
                    <a:gd name="T10" fmla="*/ 1899 w 15409"/>
                    <a:gd name="T11" fmla="*/ 11317 h 14168"/>
                    <a:gd name="T12" fmla="*/ 1933 w 15409"/>
                    <a:gd name="T13" fmla="*/ 11275 h 14168"/>
                    <a:gd name="T14" fmla="*/ 1971 w 15409"/>
                    <a:gd name="T15" fmla="*/ 11236 h 14168"/>
                    <a:gd name="T16" fmla="*/ 2012 w 15409"/>
                    <a:gd name="T17" fmla="*/ 11201 h 14168"/>
                    <a:gd name="T18" fmla="*/ 2057 w 15409"/>
                    <a:gd name="T19" fmla="*/ 11171 h 14168"/>
                    <a:gd name="T20" fmla="*/ 2104 w 15409"/>
                    <a:gd name="T21" fmla="*/ 11146 h 14168"/>
                    <a:gd name="T22" fmla="*/ 2154 w 15409"/>
                    <a:gd name="T23" fmla="*/ 11128 h 14168"/>
                    <a:gd name="T24" fmla="*/ 2206 w 15409"/>
                    <a:gd name="T25" fmla="*/ 11118 h 14168"/>
                    <a:gd name="T26" fmla="*/ 2259 w 15409"/>
                    <a:gd name="T27" fmla="*/ 11116 h 14168"/>
                    <a:gd name="T28" fmla="*/ 2314 w 15409"/>
                    <a:gd name="T29" fmla="*/ 11124 h 14168"/>
                    <a:gd name="T30" fmla="*/ 2405 w 15409"/>
                    <a:gd name="T31" fmla="*/ 11177 h 14168"/>
                    <a:gd name="T32" fmla="*/ 2493 w 15409"/>
                    <a:gd name="T33" fmla="*/ 11264 h 14168"/>
                    <a:gd name="T34" fmla="*/ 2573 w 15409"/>
                    <a:gd name="T35" fmla="*/ 11377 h 14168"/>
                    <a:gd name="T36" fmla="*/ 2643 w 15409"/>
                    <a:gd name="T37" fmla="*/ 11507 h 14168"/>
                    <a:gd name="T38" fmla="*/ 2697 w 15409"/>
                    <a:gd name="T39" fmla="*/ 11647 h 14168"/>
                    <a:gd name="T40" fmla="*/ 2733 w 15409"/>
                    <a:gd name="T41" fmla="*/ 11789 h 14168"/>
                    <a:gd name="T42" fmla="*/ 2747 w 15409"/>
                    <a:gd name="T43" fmla="*/ 11924 h 14168"/>
                    <a:gd name="T44" fmla="*/ 2736 w 15409"/>
                    <a:gd name="T45" fmla="*/ 12045 h 14168"/>
                    <a:gd name="T46" fmla="*/ 2695 w 15409"/>
                    <a:gd name="T47" fmla="*/ 12143 h 14168"/>
                    <a:gd name="T48" fmla="*/ 2621 w 15409"/>
                    <a:gd name="T49" fmla="*/ 12211 h 14168"/>
                    <a:gd name="T50" fmla="*/ 2560 w 15409"/>
                    <a:gd name="T51" fmla="*/ 12231 h 14168"/>
                    <a:gd name="T52" fmla="*/ 2497 w 15409"/>
                    <a:gd name="T53" fmla="*/ 12239 h 14168"/>
                    <a:gd name="T54" fmla="*/ 2431 w 15409"/>
                    <a:gd name="T55" fmla="*/ 12236 h 14168"/>
                    <a:gd name="T56" fmla="*/ 2364 w 15409"/>
                    <a:gd name="T57" fmla="*/ 12225 h 14168"/>
                    <a:gd name="T58" fmla="*/ 2297 w 15409"/>
                    <a:gd name="T59" fmla="*/ 12206 h 14168"/>
                    <a:gd name="T60" fmla="*/ 2232 w 15409"/>
                    <a:gd name="T61" fmla="*/ 12181 h 14168"/>
                    <a:gd name="T62" fmla="*/ 2169 w 15409"/>
                    <a:gd name="T63" fmla="*/ 12150 h 14168"/>
                    <a:gd name="T64" fmla="*/ 2109 w 15409"/>
                    <a:gd name="T65" fmla="*/ 12117 h 14168"/>
                    <a:gd name="T66" fmla="*/ 2055 w 15409"/>
                    <a:gd name="T67" fmla="*/ 12081 h 14168"/>
                    <a:gd name="T68" fmla="*/ 2007 w 15409"/>
                    <a:gd name="T69" fmla="*/ 12045 h 14168"/>
                    <a:gd name="T70" fmla="*/ 1976 w 15409"/>
                    <a:gd name="T71" fmla="*/ 12018 h 14168"/>
                    <a:gd name="T72" fmla="*/ 1947 w 15409"/>
                    <a:gd name="T73" fmla="*/ 11989 h 14168"/>
                    <a:gd name="T74" fmla="*/ 1921 w 15409"/>
                    <a:gd name="T75" fmla="*/ 11959 h 14168"/>
                    <a:gd name="T76" fmla="*/ 1897 w 15409"/>
                    <a:gd name="T77" fmla="*/ 11927 h 14168"/>
                    <a:gd name="T78" fmla="*/ 1875 w 15409"/>
                    <a:gd name="T79" fmla="*/ 11893 h 14168"/>
                    <a:gd name="T80" fmla="*/ 1860 w 15409"/>
                    <a:gd name="T81" fmla="*/ 11867 h 14168"/>
                    <a:gd name="T82" fmla="*/ 1838 w 15409"/>
                    <a:gd name="T83" fmla="*/ 11819 h 14168"/>
                    <a:gd name="T84" fmla="*/ 1821 w 15409"/>
                    <a:gd name="T85" fmla="*/ 11770 h 14168"/>
                    <a:gd name="T86" fmla="*/ 1808 w 15409"/>
                    <a:gd name="T87" fmla="*/ 11719 h 14168"/>
                    <a:gd name="T88" fmla="*/ 1801 w 15409"/>
                    <a:gd name="T89" fmla="*/ 11668 h 14168"/>
                    <a:gd name="T90" fmla="*/ 1799 w 15409"/>
                    <a:gd name="T91" fmla="*/ 1161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409" h="14168">
                      <a:moveTo>
                        <a:pt x="1799" y="11590"/>
                      </a:moveTo>
                      <a:lnTo>
                        <a:pt x="1802" y="11564"/>
                      </a:lnTo>
                      <a:lnTo>
                        <a:pt x="1805" y="11538"/>
                      </a:lnTo>
                      <a:lnTo>
                        <a:pt x="1810" y="11512"/>
                      </a:lnTo>
                      <a:lnTo>
                        <a:pt x="1816" y="11486"/>
                      </a:lnTo>
                      <a:lnTo>
                        <a:pt x="1824" y="11461"/>
                      </a:lnTo>
                      <a:lnTo>
                        <a:pt x="1833" y="11435"/>
                      </a:lnTo>
                      <a:lnTo>
                        <a:pt x="1844" y="11410"/>
                      </a:lnTo>
                      <a:lnTo>
                        <a:pt x="1856" y="11386"/>
                      </a:lnTo>
                      <a:lnTo>
                        <a:pt x="1870" y="11361"/>
                      </a:lnTo>
                      <a:lnTo>
                        <a:pt x="1884" y="11339"/>
                      </a:lnTo>
                      <a:lnTo>
                        <a:pt x="1899" y="11317"/>
                      </a:lnTo>
                      <a:lnTo>
                        <a:pt x="1916" y="11296"/>
                      </a:lnTo>
                      <a:lnTo>
                        <a:pt x="1933" y="11275"/>
                      </a:lnTo>
                      <a:lnTo>
                        <a:pt x="1951" y="11255"/>
                      </a:lnTo>
                      <a:lnTo>
                        <a:pt x="1971" y="11236"/>
                      </a:lnTo>
                      <a:lnTo>
                        <a:pt x="1991" y="11218"/>
                      </a:lnTo>
                      <a:lnTo>
                        <a:pt x="2012" y="11201"/>
                      </a:lnTo>
                      <a:lnTo>
                        <a:pt x="2034" y="11185"/>
                      </a:lnTo>
                      <a:lnTo>
                        <a:pt x="2057" y="11171"/>
                      </a:lnTo>
                      <a:lnTo>
                        <a:pt x="2080" y="11158"/>
                      </a:lnTo>
                      <a:lnTo>
                        <a:pt x="2104" y="11146"/>
                      </a:lnTo>
                      <a:lnTo>
                        <a:pt x="2129" y="11136"/>
                      </a:lnTo>
                      <a:lnTo>
                        <a:pt x="2154" y="11128"/>
                      </a:lnTo>
                      <a:lnTo>
                        <a:pt x="2180" y="11122"/>
                      </a:lnTo>
                      <a:lnTo>
                        <a:pt x="2206" y="11118"/>
                      </a:lnTo>
                      <a:lnTo>
                        <a:pt x="2232" y="11116"/>
                      </a:lnTo>
                      <a:lnTo>
                        <a:pt x="2259" y="11116"/>
                      </a:lnTo>
                      <a:lnTo>
                        <a:pt x="2286" y="11119"/>
                      </a:lnTo>
                      <a:lnTo>
                        <a:pt x="2314" y="11124"/>
                      </a:lnTo>
                      <a:lnTo>
                        <a:pt x="2360" y="11146"/>
                      </a:lnTo>
                      <a:lnTo>
                        <a:pt x="2405" y="11177"/>
                      </a:lnTo>
                      <a:lnTo>
                        <a:pt x="2450" y="11217"/>
                      </a:lnTo>
                      <a:lnTo>
                        <a:pt x="2493" y="11264"/>
                      </a:lnTo>
                      <a:lnTo>
                        <a:pt x="2534" y="11318"/>
                      </a:lnTo>
                      <a:lnTo>
                        <a:pt x="2573" y="11377"/>
                      </a:lnTo>
                      <a:lnTo>
                        <a:pt x="2610" y="11440"/>
                      </a:lnTo>
                      <a:lnTo>
                        <a:pt x="2643" y="11507"/>
                      </a:lnTo>
                      <a:lnTo>
                        <a:pt x="2672" y="11576"/>
                      </a:lnTo>
                      <a:lnTo>
                        <a:pt x="2697" y="11647"/>
                      </a:lnTo>
                      <a:lnTo>
                        <a:pt x="2718" y="11718"/>
                      </a:lnTo>
                      <a:lnTo>
                        <a:pt x="2733" y="11789"/>
                      </a:lnTo>
                      <a:lnTo>
                        <a:pt x="2743" y="11858"/>
                      </a:lnTo>
                      <a:lnTo>
                        <a:pt x="2747" y="11924"/>
                      </a:lnTo>
                      <a:lnTo>
                        <a:pt x="2745" y="11987"/>
                      </a:lnTo>
                      <a:lnTo>
                        <a:pt x="2736" y="12045"/>
                      </a:lnTo>
                      <a:lnTo>
                        <a:pt x="2719" y="12097"/>
                      </a:lnTo>
                      <a:lnTo>
                        <a:pt x="2695" y="12143"/>
                      </a:lnTo>
                      <a:lnTo>
                        <a:pt x="2662" y="12182"/>
                      </a:lnTo>
                      <a:lnTo>
                        <a:pt x="2621" y="12211"/>
                      </a:lnTo>
                      <a:lnTo>
                        <a:pt x="2591" y="12223"/>
                      </a:lnTo>
                      <a:lnTo>
                        <a:pt x="2560" y="12231"/>
                      </a:lnTo>
                      <a:lnTo>
                        <a:pt x="2529" y="12236"/>
                      </a:lnTo>
                      <a:lnTo>
                        <a:pt x="2497" y="12239"/>
                      </a:lnTo>
                      <a:lnTo>
                        <a:pt x="2464" y="12239"/>
                      </a:lnTo>
                      <a:lnTo>
                        <a:pt x="2431" y="12236"/>
                      </a:lnTo>
                      <a:lnTo>
                        <a:pt x="2397" y="12232"/>
                      </a:lnTo>
                      <a:lnTo>
                        <a:pt x="2364" y="12225"/>
                      </a:lnTo>
                      <a:lnTo>
                        <a:pt x="2330" y="12216"/>
                      </a:lnTo>
                      <a:lnTo>
                        <a:pt x="2297" y="12206"/>
                      </a:lnTo>
                      <a:lnTo>
                        <a:pt x="2264" y="12194"/>
                      </a:lnTo>
                      <a:lnTo>
                        <a:pt x="2232" y="12181"/>
                      </a:lnTo>
                      <a:lnTo>
                        <a:pt x="2200" y="12166"/>
                      </a:lnTo>
                      <a:lnTo>
                        <a:pt x="2169" y="12150"/>
                      </a:lnTo>
                      <a:lnTo>
                        <a:pt x="2139" y="12134"/>
                      </a:lnTo>
                      <a:lnTo>
                        <a:pt x="2109" y="12117"/>
                      </a:lnTo>
                      <a:lnTo>
                        <a:pt x="2082" y="12099"/>
                      </a:lnTo>
                      <a:lnTo>
                        <a:pt x="2055" y="12081"/>
                      </a:lnTo>
                      <a:lnTo>
                        <a:pt x="2030" y="12063"/>
                      </a:lnTo>
                      <a:lnTo>
                        <a:pt x="2007" y="12045"/>
                      </a:lnTo>
                      <a:lnTo>
                        <a:pt x="1991" y="12032"/>
                      </a:lnTo>
                      <a:lnTo>
                        <a:pt x="1976" y="12018"/>
                      </a:lnTo>
                      <a:lnTo>
                        <a:pt x="1961" y="12004"/>
                      </a:lnTo>
                      <a:lnTo>
                        <a:pt x="1947" y="11989"/>
                      </a:lnTo>
                      <a:lnTo>
                        <a:pt x="1933" y="11974"/>
                      </a:lnTo>
                      <a:lnTo>
                        <a:pt x="1921" y="11959"/>
                      </a:lnTo>
                      <a:lnTo>
                        <a:pt x="1908" y="11943"/>
                      </a:lnTo>
                      <a:lnTo>
                        <a:pt x="1897" y="11927"/>
                      </a:lnTo>
                      <a:lnTo>
                        <a:pt x="1885" y="11910"/>
                      </a:lnTo>
                      <a:lnTo>
                        <a:pt x="1875" y="11893"/>
                      </a:lnTo>
                      <a:lnTo>
                        <a:pt x="1865" y="11876"/>
                      </a:lnTo>
                      <a:lnTo>
                        <a:pt x="1860" y="11867"/>
                      </a:lnTo>
                      <a:lnTo>
                        <a:pt x="1849" y="11844"/>
                      </a:lnTo>
                      <a:lnTo>
                        <a:pt x="1838" y="11819"/>
                      </a:lnTo>
                      <a:lnTo>
                        <a:pt x="1829" y="11795"/>
                      </a:lnTo>
                      <a:lnTo>
                        <a:pt x="1821" y="11770"/>
                      </a:lnTo>
                      <a:lnTo>
                        <a:pt x="1814" y="11745"/>
                      </a:lnTo>
                      <a:lnTo>
                        <a:pt x="1808" y="11719"/>
                      </a:lnTo>
                      <a:lnTo>
                        <a:pt x="1804" y="11694"/>
                      </a:lnTo>
                      <a:lnTo>
                        <a:pt x="1801" y="11668"/>
                      </a:lnTo>
                      <a:lnTo>
                        <a:pt x="1799" y="11642"/>
                      </a:lnTo>
                      <a:lnTo>
                        <a:pt x="1799" y="11616"/>
                      </a:lnTo>
                      <a:lnTo>
                        <a:pt x="1799" y="1159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100" name="Freeform 97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0627 w 15409"/>
                    <a:gd name="T1" fmla="*/ 2202 h 14168"/>
                    <a:gd name="T2" fmla="*/ 10686 w 15409"/>
                    <a:gd name="T3" fmla="*/ 2027 h 14168"/>
                    <a:gd name="T4" fmla="*/ 10789 w 15409"/>
                    <a:gd name="T5" fmla="*/ 1868 h 14168"/>
                    <a:gd name="T6" fmla="*/ 10890 w 15409"/>
                    <a:gd name="T7" fmla="*/ 1768 h 14168"/>
                    <a:gd name="T8" fmla="*/ 10992 w 15409"/>
                    <a:gd name="T9" fmla="*/ 1703 h 14168"/>
                    <a:gd name="T10" fmla="*/ 11095 w 15409"/>
                    <a:gd name="T11" fmla="*/ 1667 h 14168"/>
                    <a:gd name="T12" fmla="*/ 11197 w 15409"/>
                    <a:gd name="T13" fmla="*/ 1658 h 14168"/>
                    <a:gd name="T14" fmla="*/ 11298 w 15409"/>
                    <a:gd name="T15" fmla="*/ 1673 h 14168"/>
                    <a:gd name="T16" fmla="*/ 11397 w 15409"/>
                    <a:gd name="T17" fmla="*/ 1707 h 14168"/>
                    <a:gd name="T18" fmla="*/ 11494 w 15409"/>
                    <a:gd name="T19" fmla="*/ 1758 h 14168"/>
                    <a:gd name="T20" fmla="*/ 11588 w 15409"/>
                    <a:gd name="T21" fmla="*/ 1823 h 14168"/>
                    <a:gd name="T22" fmla="*/ 11679 w 15409"/>
                    <a:gd name="T23" fmla="*/ 1898 h 14168"/>
                    <a:gd name="T24" fmla="*/ 11765 w 15409"/>
                    <a:gd name="T25" fmla="*/ 1979 h 14168"/>
                    <a:gd name="T26" fmla="*/ 11858 w 15409"/>
                    <a:gd name="T27" fmla="*/ 2084 h 14168"/>
                    <a:gd name="T28" fmla="*/ 11937 w 15409"/>
                    <a:gd name="T29" fmla="*/ 2183 h 14168"/>
                    <a:gd name="T30" fmla="*/ 12001 w 15409"/>
                    <a:gd name="T31" fmla="*/ 2278 h 14168"/>
                    <a:gd name="T32" fmla="*/ 12049 w 15409"/>
                    <a:gd name="T33" fmla="*/ 2371 h 14168"/>
                    <a:gd name="T34" fmla="*/ 12078 w 15409"/>
                    <a:gd name="T35" fmla="*/ 2464 h 14168"/>
                    <a:gd name="T36" fmla="*/ 12090 w 15409"/>
                    <a:gd name="T37" fmla="*/ 2559 h 14168"/>
                    <a:gd name="T38" fmla="*/ 12082 w 15409"/>
                    <a:gd name="T39" fmla="*/ 2660 h 14168"/>
                    <a:gd name="T40" fmla="*/ 12054 w 15409"/>
                    <a:gd name="T41" fmla="*/ 2767 h 14168"/>
                    <a:gd name="T42" fmla="*/ 12004 w 15409"/>
                    <a:gd name="T43" fmla="*/ 2883 h 14168"/>
                    <a:gd name="T44" fmla="*/ 11932 w 15409"/>
                    <a:gd name="T45" fmla="*/ 3011 h 14168"/>
                    <a:gd name="T46" fmla="*/ 11878 w 15409"/>
                    <a:gd name="T47" fmla="*/ 3084 h 14168"/>
                    <a:gd name="T48" fmla="*/ 11816 w 15409"/>
                    <a:gd name="T49" fmla="*/ 3167 h 14168"/>
                    <a:gd name="T50" fmla="*/ 11747 w 15409"/>
                    <a:gd name="T51" fmla="*/ 3252 h 14168"/>
                    <a:gd name="T52" fmla="*/ 11672 w 15409"/>
                    <a:gd name="T53" fmla="*/ 3335 h 14168"/>
                    <a:gd name="T54" fmla="*/ 11591 w 15409"/>
                    <a:gd name="T55" fmla="*/ 3408 h 14168"/>
                    <a:gd name="T56" fmla="*/ 11504 w 15409"/>
                    <a:gd name="T57" fmla="*/ 3467 h 14168"/>
                    <a:gd name="T58" fmla="*/ 11414 w 15409"/>
                    <a:gd name="T59" fmla="*/ 3504 h 14168"/>
                    <a:gd name="T60" fmla="*/ 11320 w 15409"/>
                    <a:gd name="T61" fmla="*/ 3514 h 14168"/>
                    <a:gd name="T62" fmla="*/ 11235 w 15409"/>
                    <a:gd name="T63" fmla="*/ 3495 h 14168"/>
                    <a:gd name="T64" fmla="*/ 11110 w 15409"/>
                    <a:gd name="T65" fmla="*/ 3406 h 14168"/>
                    <a:gd name="T66" fmla="*/ 10970 w 15409"/>
                    <a:gd name="T67" fmla="*/ 3272 h 14168"/>
                    <a:gd name="T68" fmla="*/ 10848 w 15409"/>
                    <a:gd name="T69" fmla="*/ 3117 h 14168"/>
                    <a:gd name="T70" fmla="*/ 10747 w 15409"/>
                    <a:gd name="T71" fmla="*/ 2946 h 14168"/>
                    <a:gd name="T72" fmla="*/ 10670 w 15409"/>
                    <a:gd name="T73" fmla="*/ 2763 h 14168"/>
                    <a:gd name="T74" fmla="*/ 10623 w 15409"/>
                    <a:gd name="T75" fmla="*/ 2575 h 14168"/>
                    <a:gd name="T76" fmla="*/ 10607 w 15409"/>
                    <a:gd name="T77" fmla="*/ 2386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409" h="14168">
                      <a:moveTo>
                        <a:pt x="10612" y="2293"/>
                      </a:moveTo>
                      <a:lnTo>
                        <a:pt x="10627" y="2202"/>
                      </a:lnTo>
                      <a:lnTo>
                        <a:pt x="10651" y="2113"/>
                      </a:lnTo>
                      <a:lnTo>
                        <a:pt x="10686" y="2027"/>
                      </a:lnTo>
                      <a:lnTo>
                        <a:pt x="10732" y="1945"/>
                      </a:lnTo>
                      <a:lnTo>
                        <a:pt x="10789" y="1868"/>
                      </a:lnTo>
                      <a:lnTo>
                        <a:pt x="10839" y="1814"/>
                      </a:lnTo>
                      <a:lnTo>
                        <a:pt x="10890" y="1768"/>
                      </a:lnTo>
                      <a:lnTo>
                        <a:pt x="10941" y="1732"/>
                      </a:lnTo>
                      <a:lnTo>
                        <a:pt x="10992" y="1703"/>
                      </a:lnTo>
                      <a:lnTo>
                        <a:pt x="11043" y="1681"/>
                      </a:lnTo>
                      <a:lnTo>
                        <a:pt x="11095" y="1667"/>
                      </a:lnTo>
                      <a:lnTo>
                        <a:pt x="11146" y="1659"/>
                      </a:lnTo>
                      <a:lnTo>
                        <a:pt x="11197" y="1658"/>
                      </a:lnTo>
                      <a:lnTo>
                        <a:pt x="11247" y="1663"/>
                      </a:lnTo>
                      <a:lnTo>
                        <a:pt x="11298" y="1673"/>
                      </a:lnTo>
                      <a:lnTo>
                        <a:pt x="11348" y="1688"/>
                      </a:lnTo>
                      <a:lnTo>
                        <a:pt x="11397" y="1707"/>
                      </a:lnTo>
                      <a:lnTo>
                        <a:pt x="11446" y="1731"/>
                      </a:lnTo>
                      <a:lnTo>
                        <a:pt x="11494" y="1758"/>
                      </a:lnTo>
                      <a:lnTo>
                        <a:pt x="11542" y="1789"/>
                      </a:lnTo>
                      <a:lnTo>
                        <a:pt x="11588" y="1823"/>
                      </a:lnTo>
                      <a:lnTo>
                        <a:pt x="11634" y="1859"/>
                      </a:lnTo>
                      <a:lnTo>
                        <a:pt x="11679" y="1898"/>
                      </a:lnTo>
                      <a:lnTo>
                        <a:pt x="11723" y="1938"/>
                      </a:lnTo>
                      <a:lnTo>
                        <a:pt x="11765" y="1979"/>
                      </a:lnTo>
                      <a:lnTo>
                        <a:pt x="11813" y="2033"/>
                      </a:lnTo>
                      <a:lnTo>
                        <a:pt x="11858" y="2084"/>
                      </a:lnTo>
                      <a:lnTo>
                        <a:pt x="11900" y="2134"/>
                      </a:lnTo>
                      <a:lnTo>
                        <a:pt x="11937" y="2183"/>
                      </a:lnTo>
                      <a:lnTo>
                        <a:pt x="11971" y="2231"/>
                      </a:lnTo>
                      <a:lnTo>
                        <a:pt x="12001" y="2278"/>
                      </a:lnTo>
                      <a:lnTo>
                        <a:pt x="12027" y="2324"/>
                      </a:lnTo>
                      <a:lnTo>
                        <a:pt x="12049" y="2371"/>
                      </a:lnTo>
                      <a:lnTo>
                        <a:pt x="12066" y="2417"/>
                      </a:lnTo>
                      <a:lnTo>
                        <a:pt x="12078" y="2464"/>
                      </a:lnTo>
                      <a:lnTo>
                        <a:pt x="12087" y="2511"/>
                      </a:lnTo>
                      <a:lnTo>
                        <a:pt x="12090" y="2559"/>
                      </a:lnTo>
                      <a:lnTo>
                        <a:pt x="12089" y="2609"/>
                      </a:lnTo>
                      <a:lnTo>
                        <a:pt x="12082" y="2660"/>
                      </a:lnTo>
                      <a:lnTo>
                        <a:pt x="12071" y="2712"/>
                      </a:lnTo>
                      <a:lnTo>
                        <a:pt x="12054" y="2767"/>
                      </a:lnTo>
                      <a:lnTo>
                        <a:pt x="12032" y="2824"/>
                      </a:lnTo>
                      <a:lnTo>
                        <a:pt x="12004" y="2883"/>
                      </a:lnTo>
                      <a:lnTo>
                        <a:pt x="11971" y="2946"/>
                      </a:lnTo>
                      <a:lnTo>
                        <a:pt x="11932" y="3011"/>
                      </a:lnTo>
                      <a:lnTo>
                        <a:pt x="11906" y="3046"/>
                      </a:lnTo>
                      <a:lnTo>
                        <a:pt x="11878" y="3084"/>
                      </a:lnTo>
                      <a:lnTo>
                        <a:pt x="11848" y="3125"/>
                      </a:lnTo>
                      <a:lnTo>
                        <a:pt x="11816" y="3167"/>
                      </a:lnTo>
                      <a:lnTo>
                        <a:pt x="11782" y="3210"/>
                      </a:lnTo>
                      <a:lnTo>
                        <a:pt x="11747" y="3252"/>
                      </a:lnTo>
                      <a:lnTo>
                        <a:pt x="11710" y="3294"/>
                      </a:lnTo>
                      <a:lnTo>
                        <a:pt x="11672" y="3335"/>
                      </a:lnTo>
                      <a:lnTo>
                        <a:pt x="11632" y="3373"/>
                      </a:lnTo>
                      <a:lnTo>
                        <a:pt x="11591" y="3408"/>
                      </a:lnTo>
                      <a:lnTo>
                        <a:pt x="11548" y="3440"/>
                      </a:lnTo>
                      <a:lnTo>
                        <a:pt x="11504" y="3467"/>
                      </a:lnTo>
                      <a:lnTo>
                        <a:pt x="11460" y="3488"/>
                      </a:lnTo>
                      <a:lnTo>
                        <a:pt x="11414" y="3504"/>
                      </a:lnTo>
                      <a:lnTo>
                        <a:pt x="11367" y="3513"/>
                      </a:lnTo>
                      <a:lnTo>
                        <a:pt x="11320" y="3514"/>
                      </a:lnTo>
                      <a:lnTo>
                        <a:pt x="11272" y="3507"/>
                      </a:lnTo>
                      <a:lnTo>
                        <a:pt x="11235" y="3495"/>
                      </a:lnTo>
                      <a:lnTo>
                        <a:pt x="11185" y="3463"/>
                      </a:lnTo>
                      <a:lnTo>
                        <a:pt x="11110" y="3406"/>
                      </a:lnTo>
                      <a:lnTo>
                        <a:pt x="11038" y="3342"/>
                      </a:lnTo>
                      <a:lnTo>
                        <a:pt x="10970" y="3272"/>
                      </a:lnTo>
                      <a:lnTo>
                        <a:pt x="10907" y="3197"/>
                      </a:lnTo>
                      <a:lnTo>
                        <a:pt x="10848" y="3117"/>
                      </a:lnTo>
                      <a:lnTo>
                        <a:pt x="10795" y="3033"/>
                      </a:lnTo>
                      <a:lnTo>
                        <a:pt x="10747" y="2946"/>
                      </a:lnTo>
                      <a:lnTo>
                        <a:pt x="10705" y="2856"/>
                      </a:lnTo>
                      <a:lnTo>
                        <a:pt x="10670" y="2763"/>
                      </a:lnTo>
                      <a:lnTo>
                        <a:pt x="10643" y="2670"/>
                      </a:lnTo>
                      <a:lnTo>
                        <a:pt x="10623" y="2575"/>
                      </a:lnTo>
                      <a:lnTo>
                        <a:pt x="10610" y="2481"/>
                      </a:lnTo>
                      <a:lnTo>
                        <a:pt x="10607" y="2386"/>
                      </a:lnTo>
                      <a:lnTo>
                        <a:pt x="10612" y="229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101" name="Freeform 98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1263 w 15409"/>
                    <a:gd name="T1" fmla="*/ 3513 h 14168"/>
                    <a:gd name="T2" fmla="*/ 11231 w 15409"/>
                    <a:gd name="T3" fmla="*/ 3494 h 14168"/>
                    <a:gd name="T4" fmla="*/ 11235 w 15409"/>
                    <a:gd name="T5" fmla="*/ 3495 h 14168"/>
                    <a:gd name="T6" fmla="*/ 11263 w 15409"/>
                    <a:gd name="T7" fmla="*/ 3513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409" h="14168">
                      <a:moveTo>
                        <a:pt x="11263" y="3513"/>
                      </a:moveTo>
                      <a:lnTo>
                        <a:pt x="11231" y="3494"/>
                      </a:lnTo>
                      <a:lnTo>
                        <a:pt x="11235" y="3495"/>
                      </a:lnTo>
                      <a:lnTo>
                        <a:pt x="11263" y="3513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102" name="Freeform 99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10813 w 15409"/>
                    <a:gd name="T1" fmla="*/ 12332 h 14168"/>
                    <a:gd name="T2" fmla="*/ 10829 w 15409"/>
                    <a:gd name="T3" fmla="*/ 12255 h 14168"/>
                    <a:gd name="T4" fmla="*/ 10853 w 15409"/>
                    <a:gd name="T5" fmla="*/ 12178 h 14168"/>
                    <a:gd name="T6" fmla="*/ 10884 w 15409"/>
                    <a:gd name="T7" fmla="*/ 12104 h 14168"/>
                    <a:gd name="T8" fmla="*/ 10918 w 15409"/>
                    <a:gd name="T9" fmla="*/ 12035 h 14168"/>
                    <a:gd name="T10" fmla="*/ 10955 w 15409"/>
                    <a:gd name="T11" fmla="*/ 11971 h 14168"/>
                    <a:gd name="T12" fmla="*/ 10998 w 15409"/>
                    <a:gd name="T13" fmla="*/ 11908 h 14168"/>
                    <a:gd name="T14" fmla="*/ 11049 w 15409"/>
                    <a:gd name="T15" fmla="*/ 11844 h 14168"/>
                    <a:gd name="T16" fmla="*/ 11105 w 15409"/>
                    <a:gd name="T17" fmla="*/ 11785 h 14168"/>
                    <a:gd name="T18" fmla="*/ 11165 w 15409"/>
                    <a:gd name="T19" fmla="*/ 11731 h 14168"/>
                    <a:gd name="T20" fmla="*/ 11230 w 15409"/>
                    <a:gd name="T21" fmla="*/ 11685 h 14168"/>
                    <a:gd name="T22" fmla="*/ 11299 w 15409"/>
                    <a:gd name="T23" fmla="*/ 11647 h 14168"/>
                    <a:gd name="T24" fmla="*/ 11372 w 15409"/>
                    <a:gd name="T25" fmla="*/ 11617 h 14168"/>
                    <a:gd name="T26" fmla="*/ 11448 w 15409"/>
                    <a:gd name="T27" fmla="*/ 11598 h 14168"/>
                    <a:gd name="T28" fmla="*/ 11528 w 15409"/>
                    <a:gd name="T29" fmla="*/ 11589 h 14168"/>
                    <a:gd name="T30" fmla="*/ 11611 w 15409"/>
                    <a:gd name="T31" fmla="*/ 11592 h 14168"/>
                    <a:gd name="T32" fmla="*/ 11690 w 15409"/>
                    <a:gd name="T33" fmla="*/ 11608 h 14168"/>
                    <a:gd name="T34" fmla="*/ 11760 w 15409"/>
                    <a:gd name="T35" fmla="*/ 11639 h 14168"/>
                    <a:gd name="T36" fmla="*/ 11823 w 15409"/>
                    <a:gd name="T37" fmla="*/ 11683 h 14168"/>
                    <a:gd name="T38" fmla="*/ 11880 w 15409"/>
                    <a:gd name="T39" fmla="*/ 11737 h 14168"/>
                    <a:gd name="T40" fmla="*/ 11928 w 15409"/>
                    <a:gd name="T41" fmla="*/ 11801 h 14168"/>
                    <a:gd name="T42" fmla="*/ 11968 w 15409"/>
                    <a:gd name="T43" fmla="*/ 11872 h 14168"/>
                    <a:gd name="T44" fmla="*/ 11998 w 15409"/>
                    <a:gd name="T45" fmla="*/ 11948 h 14168"/>
                    <a:gd name="T46" fmla="*/ 12018 w 15409"/>
                    <a:gd name="T47" fmla="*/ 12030 h 14168"/>
                    <a:gd name="T48" fmla="*/ 12026 w 15409"/>
                    <a:gd name="T49" fmla="*/ 12113 h 14168"/>
                    <a:gd name="T50" fmla="*/ 12022 w 15409"/>
                    <a:gd name="T51" fmla="*/ 12197 h 14168"/>
                    <a:gd name="T52" fmla="*/ 12004 w 15409"/>
                    <a:gd name="T53" fmla="*/ 12289 h 14168"/>
                    <a:gd name="T54" fmla="*/ 11964 w 15409"/>
                    <a:gd name="T55" fmla="*/ 12386 h 14168"/>
                    <a:gd name="T56" fmla="*/ 11905 w 15409"/>
                    <a:gd name="T57" fmla="*/ 12479 h 14168"/>
                    <a:gd name="T58" fmla="*/ 11830 w 15409"/>
                    <a:gd name="T59" fmla="*/ 12565 h 14168"/>
                    <a:gd name="T60" fmla="*/ 11742 w 15409"/>
                    <a:gd name="T61" fmla="*/ 12643 h 14168"/>
                    <a:gd name="T62" fmla="*/ 11644 w 15409"/>
                    <a:gd name="T63" fmla="*/ 12710 h 14168"/>
                    <a:gd name="T64" fmla="*/ 11541 w 15409"/>
                    <a:gd name="T65" fmla="*/ 12763 h 14168"/>
                    <a:gd name="T66" fmla="*/ 11434 w 15409"/>
                    <a:gd name="T67" fmla="*/ 12802 h 14168"/>
                    <a:gd name="T68" fmla="*/ 11326 w 15409"/>
                    <a:gd name="T69" fmla="*/ 12822 h 14168"/>
                    <a:gd name="T70" fmla="*/ 11222 w 15409"/>
                    <a:gd name="T71" fmla="*/ 12823 h 14168"/>
                    <a:gd name="T72" fmla="*/ 11153 w 15409"/>
                    <a:gd name="T73" fmla="*/ 12810 h 14168"/>
                    <a:gd name="T74" fmla="*/ 11114 w 15409"/>
                    <a:gd name="T75" fmla="*/ 12801 h 14168"/>
                    <a:gd name="T76" fmla="*/ 11075 w 15409"/>
                    <a:gd name="T77" fmla="*/ 12789 h 14168"/>
                    <a:gd name="T78" fmla="*/ 11037 w 15409"/>
                    <a:gd name="T79" fmla="*/ 12775 h 14168"/>
                    <a:gd name="T80" fmla="*/ 11001 w 15409"/>
                    <a:gd name="T81" fmla="*/ 12758 h 14168"/>
                    <a:gd name="T82" fmla="*/ 10966 w 15409"/>
                    <a:gd name="T83" fmla="*/ 12738 h 14168"/>
                    <a:gd name="T84" fmla="*/ 10942 w 15409"/>
                    <a:gd name="T85" fmla="*/ 12721 h 14168"/>
                    <a:gd name="T86" fmla="*/ 10911 w 15409"/>
                    <a:gd name="T87" fmla="*/ 12693 h 14168"/>
                    <a:gd name="T88" fmla="*/ 10885 w 15409"/>
                    <a:gd name="T89" fmla="*/ 12664 h 14168"/>
                    <a:gd name="T90" fmla="*/ 10858 w 15409"/>
                    <a:gd name="T91" fmla="*/ 12626 h 14168"/>
                    <a:gd name="T92" fmla="*/ 10827 w 15409"/>
                    <a:gd name="T93" fmla="*/ 12558 h 14168"/>
                    <a:gd name="T94" fmla="*/ 10810 w 15409"/>
                    <a:gd name="T95" fmla="*/ 12485 h 14168"/>
                    <a:gd name="T96" fmla="*/ 10806 w 15409"/>
                    <a:gd name="T97" fmla="*/ 1241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5409" h="14168">
                      <a:moveTo>
                        <a:pt x="10808" y="12371"/>
                      </a:moveTo>
                      <a:lnTo>
                        <a:pt x="10813" y="12332"/>
                      </a:lnTo>
                      <a:lnTo>
                        <a:pt x="10820" y="12293"/>
                      </a:lnTo>
                      <a:lnTo>
                        <a:pt x="10829" y="12255"/>
                      </a:lnTo>
                      <a:lnTo>
                        <a:pt x="10841" y="12216"/>
                      </a:lnTo>
                      <a:lnTo>
                        <a:pt x="10853" y="12178"/>
                      </a:lnTo>
                      <a:lnTo>
                        <a:pt x="10868" y="12141"/>
                      </a:lnTo>
                      <a:lnTo>
                        <a:pt x="10884" y="12104"/>
                      </a:lnTo>
                      <a:lnTo>
                        <a:pt x="10900" y="12069"/>
                      </a:lnTo>
                      <a:lnTo>
                        <a:pt x="10918" y="12035"/>
                      </a:lnTo>
                      <a:lnTo>
                        <a:pt x="10936" y="12002"/>
                      </a:lnTo>
                      <a:lnTo>
                        <a:pt x="10955" y="11971"/>
                      </a:lnTo>
                      <a:lnTo>
                        <a:pt x="10974" y="11942"/>
                      </a:lnTo>
                      <a:lnTo>
                        <a:pt x="10998" y="11908"/>
                      </a:lnTo>
                      <a:lnTo>
                        <a:pt x="11023" y="11875"/>
                      </a:lnTo>
                      <a:lnTo>
                        <a:pt x="11049" y="11844"/>
                      </a:lnTo>
                      <a:lnTo>
                        <a:pt x="11076" y="11813"/>
                      </a:lnTo>
                      <a:lnTo>
                        <a:pt x="11105" y="11785"/>
                      </a:lnTo>
                      <a:lnTo>
                        <a:pt x="11135" y="11757"/>
                      </a:lnTo>
                      <a:lnTo>
                        <a:pt x="11165" y="11731"/>
                      </a:lnTo>
                      <a:lnTo>
                        <a:pt x="11197" y="11707"/>
                      </a:lnTo>
                      <a:lnTo>
                        <a:pt x="11230" y="11685"/>
                      </a:lnTo>
                      <a:lnTo>
                        <a:pt x="11264" y="11665"/>
                      </a:lnTo>
                      <a:lnTo>
                        <a:pt x="11299" y="11647"/>
                      </a:lnTo>
                      <a:lnTo>
                        <a:pt x="11335" y="11631"/>
                      </a:lnTo>
                      <a:lnTo>
                        <a:pt x="11372" y="11617"/>
                      </a:lnTo>
                      <a:lnTo>
                        <a:pt x="11410" y="11606"/>
                      </a:lnTo>
                      <a:lnTo>
                        <a:pt x="11448" y="11598"/>
                      </a:lnTo>
                      <a:lnTo>
                        <a:pt x="11488" y="11592"/>
                      </a:lnTo>
                      <a:lnTo>
                        <a:pt x="11528" y="11589"/>
                      </a:lnTo>
                      <a:lnTo>
                        <a:pt x="11569" y="11589"/>
                      </a:lnTo>
                      <a:lnTo>
                        <a:pt x="11611" y="11592"/>
                      </a:lnTo>
                      <a:lnTo>
                        <a:pt x="11653" y="11598"/>
                      </a:lnTo>
                      <a:lnTo>
                        <a:pt x="11690" y="11608"/>
                      </a:lnTo>
                      <a:lnTo>
                        <a:pt x="11726" y="11622"/>
                      </a:lnTo>
                      <a:lnTo>
                        <a:pt x="11760" y="11639"/>
                      </a:lnTo>
                      <a:lnTo>
                        <a:pt x="11793" y="11659"/>
                      </a:lnTo>
                      <a:lnTo>
                        <a:pt x="11823" y="11683"/>
                      </a:lnTo>
                      <a:lnTo>
                        <a:pt x="11853" y="11709"/>
                      </a:lnTo>
                      <a:lnTo>
                        <a:pt x="11880" y="11737"/>
                      </a:lnTo>
                      <a:lnTo>
                        <a:pt x="11905" y="11768"/>
                      </a:lnTo>
                      <a:lnTo>
                        <a:pt x="11928" y="11801"/>
                      </a:lnTo>
                      <a:lnTo>
                        <a:pt x="11949" y="11835"/>
                      </a:lnTo>
                      <a:lnTo>
                        <a:pt x="11968" y="11872"/>
                      </a:lnTo>
                      <a:lnTo>
                        <a:pt x="11984" y="11909"/>
                      </a:lnTo>
                      <a:lnTo>
                        <a:pt x="11998" y="11948"/>
                      </a:lnTo>
                      <a:lnTo>
                        <a:pt x="12009" y="11989"/>
                      </a:lnTo>
                      <a:lnTo>
                        <a:pt x="12018" y="12030"/>
                      </a:lnTo>
                      <a:lnTo>
                        <a:pt x="12023" y="12071"/>
                      </a:lnTo>
                      <a:lnTo>
                        <a:pt x="12026" y="12113"/>
                      </a:lnTo>
                      <a:lnTo>
                        <a:pt x="12026" y="12155"/>
                      </a:lnTo>
                      <a:lnTo>
                        <a:pt x="12022" y="12197"/>
                      </a:lnTo>
                      <a:lnTo>
                        <a:pt x="12016" y="12239"/>
                      </a:lnTo>
                      <a:lnTo>
                        <a:pt x="12004" y="12289"/>
                      </a:lnTo>
                      <a:lnTo>
                        <a:pt x="11986" y="12338"/>
                      </a:lnTo>
                      <a:lnTo>
                        <a:pt x="11964" y="12386"/>
                      </a:lnTo>
                      <a:lnTo>
                        <a:pt x="11936" y="12433"/>
                      </a:lnTo>
                      <a:lnTo>
                        <a:pt x="11905" y="12479"/>
                      </a:lnTo>
                      <a:lnTo>
                        <a:pt x="11869" y="12523"/>
                      </a:lnTo>
                      <a:lnTo>
                        <a:pt x="11830" y="12565"/>
                      </a:lnTo>
                      <a:lnTo>
                        <a:pt x="11787" y="12605"/>
                      </a:lnTo>
                      <a:lnTo>
                        <a:pt x="11742" y="12643"/>
                      </a:lnTo>
                      <a:lnTo>
                        <a:pt x="11694" y="12678"/>
                      </a:lnTo>
                      <a:lnTo>
                        <a:pt x="11644" y="12710"/>
                      </a:lnTo>
                      <a:lnTo>
                        <a:pt x="11593" y="12738"/>
                      </a:lnTo>
                      <a:lnTo>
                        <a:pt x="11541" y="12763"/>
                      </a:lnTo>
                      <a:lnTo>
                        <a:pt x="11487" y="12785"/>
                      </a:lnTo>
                      <a:lnTo>
                        <a:pt x="11434" y="12802"/>
                      </a:lnTo>
                      <a:lnTo>
                        <a:pt x="11380" y="12814"/>
                      </a:lnTo>
                      <a:lnTo>
                        <a:pt x="11326" y="12822"/>
                      </a:lnTo>
                      <a:lnTo>
                        <a:pt x="11274" y="12825"/>
                      </a:lnTo>
                      <a:lnTo>
                        <a:pt x="11222" y="12823"/>
                      </a:lnTo>
                      <a:lnTo>
                        <a:pt x="11172" y="12815"/>
                      </a:lnTo>
                      <a:lnTo>
                        <a:pt x="11153" y="12810"/>
                      </a:lnTo>
                      <a:lnTo>
                        <a:pt x="11133" y="12806"/>
                      </a:lnTo>
                      <a:lnTo>
                        <a:pt x="11114" y="12801"/>
                      </a:lnTo>
                      <a:lnTo>
                        <a:pt x="11094" y="12795"/>
                      </a:lnTo>
                      <a:lnTo>
                        <a:pt x="11075" y="12789"/>
                      </a:lnTo>
                      <a:lnTo>
                        <a:pt x="11056" y="12783"/>
                      </a:lnTo>
                      <a:lnTo>
                        <a:pt x="11037" y="12775"/>
                      </a:lnTo>
                      <a:lnTo>
                        <a:pt x="11019" y="12767"/>
                      </a:lnTo>
                      <a:lnTo>
                        <a:pt x="11001" y="12758"/>
                      </a:lnTo>
                      <a:lnTo>
                        <a:pt x="10983" y="12749"/>
                      </a:lnTo>
                      <a:lnTo>
                        <a:pt x="10966" y="12738"/>
                      </a:lnTo>
                      <a:lnTo>
                        <a:pt x="10949" y="12726"/>
                      </a:lnTo>
                      <a:lnTo>
                        <a:pt x="10942" y="12721"/>
                      </a:lnTo>
                      <a:lnTo>
                        <a:pt x="10926" y="12707"/>
                      </a:lnTo>
                      <a:lnTo>
                        <a:pt x="10911" y="12693"/>
                      </a:lnTo>
                      <a:lnTo>
                        <a:pt x="10898" y="12679"/>
                      </a:lnTo>
                      <a:lnTo>
                        <a:pt x="10885" y="12664"/>
                      </a:lnTo>
                      <a:lnTo>
                        <a:pt x="10880" y="12657"/>
                      </a:lnTo>
                      <a:lnTo>
                        <a:pt x="10858" y="12626"/>
                      </a:lnTo>
                      <a:lnTo>
                        <a:pt x="10841" y="12593"/>
                      </a:lnTo>
                      <a:lnTo>
                        <a:pt x="10827" y="12558"/>
                      </a:lnTo>
                      <a:lnTo>
                        <a:pt x="10817" y="12522"/>
                      </a:lnTo>
                      <a:lnTo>
                        <a:pt x="10810" y="12485"/>
                      </a:lnTo>
                      <a:lnTo>
                        <a:pt x="10807" y="12448"/>
                      </a:lnTo>
                      <a:lnTo>
                        <a:pt x="10806" y="12410"/>
                      </a:lnTo>
                      <a:lnTo>
                        <a:pt x="10808" y="12371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  <p:sp>
              <p:nvSpPr>
                <p:cNvPr id="103" name="Freeform 100"/>
                <p:cNvSpPr>
                  <a:spLocks/>
                </p:cNvSpPr>
                <p:nvPr/>
              </p:nvSpPr>
              <p:spPr bwMode="auto">
                <a:xfrm>
                  <a:off x="3829" y="9129"/>
                  <a:ext cx="15409" cy="14168"/>
                </a:xfrm>
                <a:custGeom>
                  <a:avLst/>
                  <a:gdLst>
                    <a:gd name="T0" fmla="*/ 7725 w 15409"/>
                    <a:gd name="T1" fmla="*/ 6280 h 14168"/>
                    <a:gd name="T2" fmla="*/ 7725 w 15409"/>
                    <a:gd name="T3" fmla="*/ 6235 h 14168"/>
                    <a:gd name="T4" fmla="*/ 7726 w 15409"/>
                    <a:gd name="T5" fmla="*/ 6188 h 14168"/>
                    <a:gd name="T6" fmla="*/ 7729 w 15409"/>
                    <a:gd name="T7" fmla="*/ 6141 h 14168"/>
                    <a:gd name="T8" fmla="*/ 7733 w 15409"/>
                    <a:gd name="T9" fmla="*/ 6094 h 14168"/>
                    <a:gd name="T10" fmla="*/ 7740 w 15409"/>
                    <a:gd name="T11" fmla="*/ 6046 h 14168"/>
                    <a:gd name="T12" fmla="*/ 7748 w 15409"/>
                    <a:gd name="T13" fmla="*/ 6000 h 14168"/>
                    <a:gd name="T14" fmla="*/ 7758 w 15409"/>
                    <a:gd name="T15" fmla="*/ 5954 h 14168"/>
                    <a:gd name="T16" fmla="*/ 7770 w 15409"/>
                    <a:gd name="T17" fmla="*/ 5910 h 14168"/>
                    <a:gd name="T18" fmla="*/ 7785 w 15409"/>
                    <a:gd name="T19" fmla="*/ 5868 h 14168"/>
                    <a:gd name="T20" fmla="*/ 7801 w 15409"/>
                    <a:gd name="T21" fmla="*/ 5829 h 14168"/>
                    <a:gd name="T22" fmla="*/ 7820 w 15409"/>
                    <a:gd name="T23" fmla="*/ 5793 h 14168"/>
                    <a:gd name="T24" fmla="*/ 7841 w 15409"/>
                    <a:gd name="T25" fmla="*/ 5760 h 14168"/>
                    <a:gd name="T26" fmla="*/ 7864 w 15409"/>
                    <a:gd name="T27" fmla="*/ 5731 h 14168"/>
                    <a:gd name="T28" fmla="*/ 7889 w 15409"/>
                    <a:gd name="T29" fmla="*/ 5707 h 14168"/>
                    <a:gd name="T30" fmla="*/ 7917 w 15409"/>
                    <a:gd name="T31" fmla="*/ 5687 h 14168"/>
                    <a:gd name="T32" fmla="*/ 7962 w 15409"/>
                    <a:gd name="T33" fmla="*/ 5667 h 14168"/>
                    <a:gd name="T34" fmla="*/ 8004 w 15409"/>
                    <a:gd name="T35" fmla="*/ 5655 h 14168"/>
                    <a:gd name="T36" fmla="*/ 8042 w 15409"/>
                    <a:gd name="T37" fmla="*/ 5651 h 14168"/>
                    <a:gd name="T38" fmla="*/ 8078 w 15409"/>
                    <a:gd name="T39" fmla="*/ 5654 h 14168"/>
                    <a:gd name="T40" fmla="*/ 8112 w 15409"/>
                    <a:gd name="T41" fmla="*/ 5664 h 14168"/>
                    <a:gd name="T42" fmla="*/ 8142 w 15409"/>
                    <a:gd name="T43" fmla="*/ 5680 h 14168"/>
                    <a:gd name="T44" fmla="*/ 8170 w 15409"/>
                    <a:gd name="T45" fmla="*/ 5701 h 14168"/>
                    <a:gd name="T46" fmla="*/ 8195 w 15409"/>
                    <a:gd name="T47" fmla="*/ 5728 h 14168"/>
                    <a:gd name="T48" fmla="*/ 8218 w 15409"/>
                    <a:gd name="T49" fmla="*/ 5758 h 14168"/>
                    <a:gd name="T50" fmla="*/ 8238 w 15409"/>
                    <a:gd name="T51" fmla="*/ 5792 h 14168"/>
                    <a:gd name="T52" fmla="*/ 8256 w 15409"/>
                    <a:gd name="T53" fmla="*/ 5829 h 14168"/>
                    <a:gd name="T54" fmla="*/ 8271 w 15409"/>
                    <a:gd name="T55" fmla="*/ 5868 h 14168"/>
                    <a:gd name="T56" fmla="*/ 8283 w 15409"/>
                    <a:gd name="T57" fmla="*/ 5909 h 14168"/>
                    <a:gd name="T58" fmla="*/ 8294 w 15409"/>
                    <a:gd name="T59" fmla="*/ 5951 h 14168"/>
                    <a:gd name="T60" fmla="*/ 8302 w 15409"/>
                    <a:gd name="T61" fmla="*/ 5993 h 14168"/>
                    <a:gd name="T62" fmla="*/ 8307 w 15409"/>
                    <a:gd name="T63" fmla="*/ 6036 h 14168"/>
                    <a:gd name="T64" fmla="*/ 8311 w 15409"/>
                    <a:gd name="T65" fmla="*/ 6077 h 14168"/>
                    <a:gd name="T66" fmla="*/ 8312 w 15409"/>
                    <a:gd name="T67" fmla="*/ 6117 h 14168"/>
                    <a:gd name="T68" fmla="*/ 8311 w 15409"/>
                    <a:gd name="T69" fmla="*/ 6154 h 14168"/>
                    <a:gd name="T70" fmla="*/ 8308 w 15409"/>
                    <a:gd name="T71" fmla="*/ 6189 h 14168"/>
                    <a:gd name="T72" fmla="*/ 8299 w 15409"/>
                    <a:gd name="T73" fmla="*/ 6210 h 14168"/>
                    <a:gd name="T74" fmla="*/ 8289 w 15409"/>
                    <a:gd name="T75" fmla="*/ 6232 h 14168"/>
                    <a:gd name="T76" fmla="*/ 8279 w 15409"/>
                    <a:gd name="T77" fmla="*/ 6253 h 14168"/>
                    <a:gd name="T78" fmla="*/ 8267 w 15409"/>
                    <a:gd name="T79" fmla="*/ 6275 h 14168"/>
                    <a:gd name="T80" fmla="*/ 8255 w 15409"/>
                    <a:gd name="T81" fmla="*/ 6296 h 14168"/>
                    <a:gd name="T82" fmla="*/ 8242 w 15409"/>
                    <a:gd name="T83" fmla="*/ 6316 h 14168"/>
                    <a:gd name="T84" fmla="*/ 8227 w 15409"/>
                    <a:gd name="T85" fmla="*/ 6336 h 14168"/>
                    <a:gd name="T86" fmla="*/ 8212 w 15409"/>
                    <a:gd name="T87" fmla="*/ 6356 h 14168"/>
                    <a:gd name="T88" fmla="*/ 8196 w 15409"/>
                    <a:gd name="T89" fmla="*/ 6374 h 14168"/>
                    <a:gd name="T90" fmla="*/ 8179 w 15409"/>
                    <a:gd name="T91" fmla="*/ 6392 h 14168"/>
                    <a:gd name="T92" fmla="*/ 8160 w 15409"/>
                    <a:gd name="T93" fmla="*/ 6408 h 14168"/>
                    <a:gd name="T94" fmla="*/ 8141 w 15409"/>
                    <a:gd name="T95" fmla="*/ 6422 h 14168"/>
                    <a:gd name="T96" fmla="*/ 8121 w 15409"/>
                    <a:gd name="T97" fmla="*/ 6435 h 14168"/>
                    <a:gd name="T98" fmla="*/ 8099 w 15409"/>
                    <a:gd name="T99" fmla="*/ 6447 h 14168"/>
                    <a:gd name="T100" fmla="*/ 8076 w 15409"/>
                    <a:gd name="T101" fmla="*/ 6456 h 14168"/>
                    <a:gd name="T102" fmla="*/ 8052 w 15409"/>
                    <a:gd name="T103" fmla="*/ 6463 h 14168"/>
                    <a:gd name="T104" fmla="*/ 8027 w 15409"/>
                    <a:gd name="T105" fmla="*/ 6468 h 14168"/>
                    <a:gd name="T106" fmla="*/ 8001 w 15409"/>
                    <a:gd name="T107" fmla="*/ 6471 h 14168"/>
                    <a:gd name="T108" fmla="*/ 7974 w 15409"/>
                    <a:gd name="T109" fmla="*/ 6471 h 14168"/>
                    <a:gd name="T110" fmla="*/ 7945 w 15409"/>
                    <a:gd name="T111" fmla="*/ 6468 h 14168"/>
                    <a:gd name="T112" fmla="*/ 7750 w 15409"/>
                    <a:gd name="T113" fmla="*/ 6468 h 14168"/>
                    <a:gd name="T114" fmla="*/ 7742 w 15409"/>
                    <a:gd name="T115" fmla="*/ 6437 h 14168"/>
                    <a:gd name="T116" fmla="*/ 7736 w 15409"/>
                    <a:gd name="T117" fmla="*/ 6402 h 14168"/>
                    <a:gd name="T118" fmla="*/ 7731 w 15409"/>
                    <a:gd name="T119" fmla="*/ 6364 h 14168"/>
                    <a:gd name="T120" fmla="*/ 7727 w 15409"/>
                    <a:gd name="T121" fmla="*/ 6323 h 14168"/>
                    <a:gd name="T122" fmla="*/ 7725 w 15409"/>
                    <a:gd name="T123" fmla="*/ 6280 h 14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409" h="14168">
                      <a:moveTo>
                        <a:pt x="7725" y="6280"/>
                      </a:moveTo>
                      <a:lnTo>
                        <a:pt x="7725" y="6235"/>
                      </a:lnTo>
                      <a:lnTo>
                        <a:pt x="7726" y="6188"/>
                      </a:lnTo>
                      <a:lnTo>
                        <a:pt x="7729" y="6141"/>
                      </a:lnTo>
                      <a:lnTo>
                        <a:pt x="7733" y="6094"/>
                      </a:lnTo>
                      <a:lnTo>
                        <a:pt x="7740" y="6046"/>
                      </a:lnTo>
                      <a:lnTo>
                        <a:pt x="7748" y="6000"/>
                      </a:lnTo>
                      <a:lnTo>
                        <a:pt x="7758" y="5954"/>
                      </a:lnTo>
                      <a:lnTo>
                        <a:pt x="7770" y="5910"/>
                      </a:lnTo>
                      <a:lnTo>
                        <a:pt x="7785" y="5868"/>
                      </a:lnTo>
                      <a:lnTo>
                        <a:pt x="7801" y="5829"/>
                      </a:lnTo>
                      <a:lnTo>
                        <a:pt x="7820" y="5793"/>
                      </a:lnTo>
                      <a:lnTo>
                        <a:pt x="7841" y="5760"/>
                      </a:lnTo>
                      <a:lnTo>
                        <a:pt x="7864" y="5731"/>
                      </a:lnTo>
                      <a:lnTo>
                        <a:pt x="7889" y="5707"/>
                      </a:lnTo>
                      <a:lnTo>
                        <a:pt x="7917" y="5687"/>
                      </a:lnTo>
                      <a:lnTo>
                        <a:pt x="7962" y="5667"/>
                      </a:lnTo>
                      <a:lnTo>
                        <a:pt x="8004" y="5655"/>
                      </a:lnTo>
                      <a:lnTo>
                        <a:pt x="8042" y="5651"/>
                      </a:lnTo>
                      <a:lnTo>
                        <a:pt x="8078" y="5654"/>
                      </a:lnTo>
                      <a:lnTo>
                        <a:pt x="8112" y="5664"/>
                      </a:lnTo>
                      <a:lnTo>
                        <a:pt x="8142" y="5680"/>
                      </a:lnTo>
                      <a:lnTo>
                        <a:pt x="8170" y="5701"/>
                      </a:lnTo>
                      <a:lnTo>
                        <a:pt x="8195" y="5728"/>
                      </a:lnTo>
                      <a:lnTo>
                        <a:pt x="8218" y="5758"/>
                      </a:lnTo>
                      <a:lnTo>
                        <a:pt x="8238" y="5792"/>
                      </a:lnTo>
                      <a:lnTo>
                        <a:pt x="8256" y="5829"/>
                      </a:lnTo>
                      <a:lnTo>
                        <a:pt x="8271" y="5868"/>
                      </a:lnTo>
                      <a:lnTo>
                        <a:pt x="8283" y="5909"/>
                      </a:lnTo>
                      <a:lnTo>
                        <a:pt x="8294" y="5951"/>
                      </a:lnTo>
                      <a:lnTo>
                        <a:pt x="8302" y="5993"/>
                      </a:lnTo>
                      <a:lnTo>
                        <a:pt x="8307" y="6036"/>
                      </a:lnTo>
                      <a:lnTo>
                        <a:pt x="8311" y="6077"/>
                      </a:lnTo>
                      <a:lnTo>
                        <a:pt x="8312" y="6117"/>
                      </a:lnTo>
                      <a:lnTo>
                        <a:pt x="8311" y="6154"/>
                      </a:lnTo>
                      <a:lnTo>
                        <a:pt x="8308" y="6189"/>
                      </a:lnTo>
                      <a:lnTo>
                        <a:pt x="8299" y="6210"/>
                      </a:lnTo>
                      <a:lnTo>
                        <a:pt x="8289" y="6232"/>
                      </a:lnTo>
                      <a:lnTo>
                        <a:pt x="8279" y="6253"/>
                      </a:lnTo>
                      <a:lnTo>
                        <a:pt x="8267" y="6275"/>
                      </a:lnTo>
                      <a:lnTo>
                        <a:pt x="8255" y="6296"/>
                      </a:lnTo>
                      <a:lnTo>
                        <a:pt x="8242" y="6316"/>
                      </a:lnTo>
                      <a:lnTo>
                        <a:pt x="8227" y="6336"/>
                      </a:lnTo>
                      <a:lnTo>
                        <a:pt x="8212" y="6356"/>
                      </a:lnTo>
                      <a:lnTo>
                        <a:pt x="8196" y="6374"/>
                      </a:lnTo>
                      <a:lnTo>
                        <a:pt x="8179" y="6392"/>
                      </a:lnTo>
                      <a:lnTo>
                        <a:pt x="8160" y="6408"/>
                      </a:lnTo>
                      <a:lnTo>
                        <a:pt x="8141" y="6422"/>
                      </a:lnTo>
                      <a:lnTo>
                        <a:pt x="8121" y="6435"/>
                      </a:lnTo>
                      <a:lnTo>
                        <a:pt x="8099" y="6447"/>
                      </a:lnTo>
                      <a:lnTo>
                        <a:pt x="8076" y="6456"/>
                      </a:lnTo>
                      <a:lnTo>
                        <a:pt x="8052" y="6463"/>
                      </a:lnTo>
                      <a:lnTo>
                        <a:pt x="8027" y="6468"/>
                      </a:lnTo>
                      <a:lnTo>
                        <a:pt x="8001" y="6471"/>
                      </a:lnTo>
                      <a:lnTo>
                        <a:pt x="7974" y="6471"/>
                      </a:lnTo>
                      <a:lnTo>
                        <a:pt x="7945" y="6468"/>
                      </a:lnTo>
                      <a:lnTo>
                        <a:pt x="7750" y="6468"/>
                      </a:lnTo>
                      <a:lnTo>
                        <a:pt x="7742" y="6437"/>
                      </a:lnTo>
                      <a:lnTo>
                        <a:pt x="7736" y="6402"/>
                      </a:lnTo>
                      <a:lnTo>
                        <a:pt x="7731" y="6364"/>
                      </a:lnTo>
                      <a:lnTo>
                        <a:pt x="7727" y="6323"/>
                      </a:lnTo>
                      <a:lnTo>
                        <a:pt x="7725" y="6280"/>
                      </a:lnTo>
                      <a:close/>
                    </a:path>
                  </a:pathLst>
                </a:custGeom>
                <a:solidFill>
                  <a:srgbClr val="C2C8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MX" sz="1013" dirty="0"/>
                </a:p>
              </p:txBody>
            </p:sp>
          </p:grpSp>
          <p:sp>
            <p:nvSpPr>
              <p:cNvPr id="16" name="Freeform 101"/>
              <p:cNvSpPr>
                <a:spLocks/>
              </p:cNvSpPr>
              <p:nvPr/>
            </p:nvSpPr>
            <p:spPr bwMode="auto">
              <a:xfrm>
                <a:off x="6367" y="13730"/>
                <a:ext cx="9785" cy="13673"/>
              </a:xfrm>
              <a:custGeom>
                <a:avLst/>
                <a:gdLst>
                  <a:gd name="T0" fmla="*/ 8111 w 9785"/>
                  <a:gd name="T1" fmla="*/ 3151 h 13673"/>
                  <a:gd name="T2" fmla="*/ 9564 w 9785"/>
                  <a:gd name="T3" fmla="*/ 2803 h 13673"/>
                  <a:gd name="T4" fmla="*/ 7511 w 9785"/>
                  <a:gd name="T5" fmla="*/ 3973 h 13673"/>
                  <a:gd name="T6" fmla="*/ 6928 w 9785"/>
                  <a:gd name="T7" fmla="*/ 5143 h 13673"/>
                  <a:gd name="T8" fmla="*/ 6746 w 9785"/>
                  <a:gd name="T9" fmla="*/ 5687 h 13673"/>
                  <a:gd name="T10" fmla="*/ 6611 w 9785"/>
                  <a:gd name="T11" fmla="*/ 6006 h 13673"/>
                  <a:gd name="T12" fmla="*/ 6815 w 9785"/>
                  <a:gd name="T13" fmla="*/ 5969 h 13673"/>
                  <a:gd name="T14" fmla="*/ 7588 w 9785"/>
                  <a:gd name="T15" fmla="*/ 5704 h 13673"/>
                  <a:gd name="T16" fmla="*/ 8911 w 9785"/>
                  <a:gd name="T17" fmla="*/ 5149 h 13673"/>
                  <a:gd name="T18" fmla="*/ 9393 w 9785"/>
                  <a:gd name="T19" fmla="*/ 4664 h 13673"/>
                  <a:gd name="T20" fmla="*/ 8469 w 9785"/>
                  <a:gd name="T21" fmla="*/ 5798 h 13673"/>
                  <a:gd name="T22" fmla="*/ 9243 w 9785"/>
                  <a:gd name="T23" fmla="*/ 6469 h 13673"/>
                  <a:gd name="T24" fmla="*/ 9414 w 9785"/>
                  <a:gd name="T25" fmla="*/ 6720 h 13673"/>
                  <a:gd name="T26" fmla="*/ 8122 w 9785"/>
                  <a:gd name="T27" fmla="*/ 6111 h 13673"/>
                  <a:gd name="T28" fmla="*/ 7381 w 9785"/>
                  <a:gd name="T29" fmla="*/ 6223 h 13673"/>
                  <a:gd name="T30" fmla="*/ 6455 w 9785"/>
                  <a:gd name="T31" fmla="*/ 6984 h 13673"/>
                  <a:gd name="T32" fmla="*/ 6159 w 9785"/>
                  <a:gd name="T33" fmla="*/ 8242 h 13673"/>
                  <a:gd name="T34" fmla="*/ 6808 w 9785"/>
                  <a:gd name="T35" fmla="*/ 9666 h 13673"/>
                  <a:gd name="T36" fmla="*/ 7491 w 9785"/>
                  <a:gd name="T37" fmla="*/ 12357 h 13673"/>
                  <a:gd name="T38" fmla="*/ 6951 w 9785"/>
                  <a:gd name="T39" fmla="*/ 13660 h 13673"/>
                  <a:gd name="T40" fmla="*/ 5866 w 9785"/>
                  <a:gd name="T41" fmla="*/ 13084 h 13673"/>
                  <a:gd name="T42" fmla="*/ 4958 w 9785"/>
                  <a:gd name="T43" fmla="*/ 9287 h 13673"/>
                  <a:gd name="T44" fmla="*/ 3756 w 9785"/>
                  <a:gd name="T45" fmla="*/ 7425 h 13673"/>
                  <a:gd name="T46" fmla="*/ 3456 w 9785"/>
                  <a:gd name="T47" fmla="*/ 6997 h 13673"/>
                  <a:gd name="T48" fmla="*/ 1589 w 9785"/>
                  <a:gd name="T49" fmla="*/ 6543 h 13673"/>
                  <a:gd name="T50" fmla="*/ 560 w 9785"/>
                  <a:gd name="T51" fmla="*/ 6605 h 13673"/>
                  <a:gd name="T52" fmla="*/ 1434 w 9785"/>
                  <a:gd name="T53" fmla="*/ 6211 h 13673"/>
                  <a:gd name="T54" fmla="*/ 682 w 9785"/>
                  <a:gd name="T55" fmla="*/ 5225 h 13673"/>
                  <a:gd name="T56" fmla="*/ 676 w 9785"/>
                  <a:gd name="T57" fmla="*/ 5087 h 13673"/>
                  <a:gd name="T58" fmla="*/ 1703 w 9785"/>
                  <a:gd name="T59" fmla="*/ 6051 h 13673"/>
                  <a:gd name="T60" fmla="*/ 2555 w 9785"/>
                  <a:gd name="T61" fmla="*/ 6122 h 13673"/>
                  <a:gd name="T62" fmla="*/ 2923 w 9785"/>
                  <a:gd name="T63" fmla="*/ 5804 h 13673"/>
                  <a:gd name="T64" fmla="*/ 2537 w 9785"/>
                  <a:gd name="T65" fmla="*/ 4310 h 13673"/>
                  <a:gd name="T66" fmla="*/ 1575 w 9785"/>
                  <a:gd name="T67" fmla="*/ 2990 h 13673"/>
                  <a:gd name="T68" fmla="*/ 361 w 9785"/>
                  <a:gd name="T69" fmla="*/ 2671 h 13673"/>
                  <a:gd name="T70" fmla="*/ 1980 w 9785"/>
                  <a:gd name="T71" fmla="*/ 3084 h 13673"/>
                  <a:gd name="T72" fmla="*/ 2389 w 9785"/>
                  <a:gd name="T73" fmla="*/ 2329 h 13673"/>
                  <a:gd name="T74" fmla="*/ 2468 w 9785"/>
                  <a:gd name="T75" fmla="*/ 1669 h 13673"/>
                  <a:gd name="T76" fmla="*/ 2963 w 9785"/>
                  <a:gd name="T77" fmla="*/ 4859 h 13673"/>
                  <a:gd name="T78" fmla="*/ 3414 w 9785"/>
                  <a:gd name="T79" fmla="*/ 5625 h 13673"/>
                  <a:gd name="T80" fmla="*/ 3446 w 9785"/>
                  <a:gd name="T81" fmla="*/ 4007 h 13673"/>
                  <a:gd name="T82" fmla="*/ 3916 w 9785"/>
                  <a:gd name="T83" fmla="*/ 2132 h 13673"/>
                  <a:gd name="T84" fmla="*/ 3548 w 9785"/>
                  <a:gd name="T85" fmla="*/ 581 h 13673"/>
                  <a:gd name="T86" fmla="*/ 3728 w 9785"/>
                  <a:gd name="T87" fmla="*/ 749 h 13673"/>
                  <a:gd name="T88" fmla="*/ 4256 w 9785"/>
                  <a:gd name="T89" fmla="*/ 1577 h 13673"/>
                  <a:gd name="T90" fmla="*/ 5012 w 9785"/>
                  <a:gd name="T91" fmla="*/ 380 h 13673"/>
                  <a:gd name="T92" fmla="*/ 4060 w 9785"/>
                  <a:gd name="T93" fmla="*/ 2578 h 13673"/>
                  <a:gd name="T94" fmla="*/ 4027 w 9785"/>
                  <a:gd name="T95" fmla="*/ 5956 h 13673"/>
                  <a:gd name="T96" fmla="*/ 4269 w 9785"/>
                  <a:gd name="T97" fmla="*/ 6520 h 13673"/>
                  <a:gd name="T98" fmla="*/ 4552 w 9785"/>
                  <a:gd name="T99" fmla="*/ 7008 h 13673"/>
                  <a:gd name="T100" fmla="*/ 4973 w 9785"/>
                  <a:gd name="T101" fmla="*/ 7275 h 13673"/>
                  <a:gd name="T102" fmla="*/ 5523 w 9785"/>
                  <a:gd name="T103" fmla="*/ 6910 h 13673"/>
                  <a:gd name="T104" fmla="*/ 5970 w 9785"/>
                  <a:gd name="T105" fmla="*/ 5364 h 13673"/>
                  <a:gd name="T106" fmla="*/ 5168 w 9785"/>
                  <a:gd name="T107" fmla="*/ 2557 h 13673"/>
                  <a:gd name="T108" fmla="*/ 6118 w 9785"/>
                  <a:gd name="T109" fmla="*/ 3753 h 13673"/>
                  <a:gd name="T110" fmla="*/ 6725 w 9785"/>
                  <a:gd name="T111" fmla="*/ 4165 h 13673"/>
                  <a:gd name="T112" fmla="*/ 6425 w 9785"/>
                  <a:gd name="T113" fmla="*/ 1567 h 13673"/>
                  <a:gd name="T114" fmla="*/ 6554 w 9785"/>
                  <a:gd name="T115" fmla="*/ 1703 h 13673"/>
                  <a:gd name="T116" fmla="*/ 6951 w 9785"/>
                  <a:gd name="T117" fmla="*/ 1821 h 13673"/>
                  <a:gd name="T118" fmla="*/ 7767 w 9785"/>
                  <a:gd name="T119" fmla="*/ 910 h 13673"/>
                  <a:gd name="T120" fmla="*/ 7154 w 9785"/>
                  <a:gd name="T121" fmla="*/ 1686 h 13673"/>
                  <a:gd name="T122" fmla="*/ 7033 w 9785"/>
                  <a:gd name="T123" fmla="*/ 2935 h 13673"/>
                  <a:gd name="T124" fmla="*/ 7116 w 9785"/>
                  <a:gd name="T125" fmla="*/ 3697 h 1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85" h="13673">
                    <a:moveTo>
                      <a:pt x="7116" y="3697"/>
                    </a:moveTo>
                    <a:lnTo>
                      <a:pt x="7116" y="3755"/>
                    </a:lnTo>
                    <a:lnTo>
                      <a:pt x="7115" y="3814"/>
                    </a:lnTo>
                    <a:lnTo>
                      <a:pt x="7112" y="3872"/>
                    </a:lnTo>
                    <a:lnTo>
                      <a:pt x="7109" y="3931"/>
                    </a:lnTo>
                    <a:lnTo>
                      <a:pt x="7223" y="3809"/>
                    </a:lnTo>
                    <a:lnTo>
                      <a:pt x="7342" y="3694"/>
                    </a:lnTo>
                    <a:lnTo>
                      <a:pt x="7463" y="3586"/>
                    </a:lnTo>
                    <a:lnTo>
                      <a:pt x="7588" y="3485"/>
                    </a:lnTo>
                    <a:lnTo>
                      <a:pt x="7715" y="3391"/>
                    </a:lnTo>
                    <a:lnTo>
                      <a:pt x="7845" y="3304"/>
                    </a:lnTo>
                    <a:lnTo>
                      <a:pt x="7977" y="3224"/>
                    </a:lnTo>
                    <a:lnTo>
                      <a:pt x="8111" y="3151"/>
                    </a:lnTo>
                    <a:lnTo>
                      <a:pt x="8247" y="3084"/>
                    </a:lnTo>
                    <a:lnTo>
                      <a:pt x="8384" y="3025"/>
                    </a:lnTo>
                    <a:lnTo>
                      <a:pt x="8523" y="2971"/>
                    </a:lnTo>
                    <a:lnTo>
                      <a:pt x="8662" y="2925"/>
                    </a:lnTo>
                    <a:lnTo>
                      <a:pt x="8803" y="2885"/>
                    </a:lnTo>
                    <a:lnTo>
                      <a:pt x="8944" y="2852"/>
                    </a:lnTo>
                    <a:lnTo>
                      <a:pt x="9085" y="2825"/>
                    </a:lnTo>
                    <a:lnTo>
                      <a:pt x="9226" y="2805"/>
                    </a:lnTo>
                    <a:lnTo>
                      <a:pt x="9367" y="2791"/>
                    </a:lnTo>
                    <a:lnTo>
                      <a:pt x="9507" y="2783"/>
                    </a:lnTo>
                    <a:lnTo>
                      <a:pt x="9647" y="2782"/>
                    </a:lnTo>
                    <a:lnTo>
                      <a:pt x="9785" y="2787"/>
                    </a:lnTo>
                    <a:lnTo>
                      <a:pt x="9564" y="2803"/>
                    </a:lnTo>
                    <a:lnTo>
                      <a:pt x="9353" y="2832"/>
                    </a:lnTo>
                    <a:lnTo>
                      <a:pt x="9152" y="2873"/>
                    </a:lnTo>
                    <a:lnTo>
                      <a:pt x="8960" y="2927"/>
                    </a:lnTo>
                    <a:lnTo>
                      <a:pt x="8777" y="2992"/>
                    </a:lnTo>
                    <a:lnTo>
                      <a:pt x="8603" y="3068"/>
                    </a:lnTo>
                    <a:lnTo>
                      <a:pt x="8438" y="3154"/>
                    </a:lnTo>
                    <a:lnTo>
                      <a:pt x="8282" y="3249"/>
                    </a:lnTo>
                    <a:lnTo>
                      <a:pt x="8134" y="3352"/>
                    </a:lnTo>
                    <a:lnTo>
                      <a:pt x="7994" y="3464"/>
                    </a:lnTo>
                    <a:lnTo>
                      <a:pt x="7862" y="3582"/>
                    </a:lnTo>
                    <a:lnTo>
                      <a:pt x="7738" y="3707"/>
                    </a:lnTo>
                    <a:lnTo>
                      <a:pt x="7621" y="3838"/>
                    </a:lnTo>
                    <a:lnTo>
                      <a:pt x="7511" y="3973"/>
                    </a:lnTo>
                    <a:lnTo>
                      <a:pt x="7409" y="4113"/>
                    </a:lnTo>
                    <a:lnTo>
                      <a:pt x="7314" y="4256"/>
                    </a:lnTo>
                    <a:lnTo>
                      <a:pt x="7225" y="4402"/>
                    </a:lnTo>
                    <a:lnTo>
                      <a:pt x="7143" y="4551"/>
                    </a:lnTo>
                    <a:lnTo>
                      <a:pt x="7067" y="4700"/>
                    </a:lnTo>
                    <a:lnTo>
                      <a:pt x="6997" y="4851"/>
                    </a:lnTo>
                    <a:lnTo>
                      <a:pt x="6988" y="4893"/>
                    </a:lnTo>
                    <a:lnTo>
                      <a:pt x="6980" y="4934"/>
                    </a:lnTo>
                    <a:lnTo>
                      <a:pt x="6970" y="4976"/>
                    </a:lnTo>
                    <a:lnTo>
                      <a:pt x="6960" y="5018"/>
                    </a:lnTo>
                    <a:lnTo>
                      <a:pt x="6950" y="5060"/>
                    </a:lnTo>
                    <a:lnTo>
                      <a:pt x="6939" y="5102"/>
                    </a:lnTo>
                    <a:lnTo>
                      <a:pt x="6928" y="5143"/>
                    </a:lnTo>
                    <a:lnTo>
                      <a:pt x="6917" y="5185"/>
                    </a:lnTo>
                    <a:lnTo>
                      <a:pt x="6905" y="5227"/>
                    </a:lnTo>
                    <a:lnTo>
                      <a:pt x="6893" y="5269"/>
                    </a:lnTo>
                    <a:lnTo>
                      <a:pt x="6880" y="5311"/>
                    </a:lnTo>
                    <a:lnTo>
                      <a:pt x="6867" y="5353"/>
                    </a:lnTo>
                    <a:lnTo>
                      <a:pt x="6853" y="5394"/>
                    </a:lnTo>
                    <a:lnTo>
                      <a:pt x="6839" y="5436"/>
                    </a:lnTo>
                    <a:lnTo>
                      <a:pt x="6825" y="5478"/>
                    </a:lnTo>
                    <a:lnTo>
                      <a:pt x="6810" y="5520"/>
                    </a:lnTo>
                    <a:lnTo>
                      <a:pt x="6795" y="5562"/>
                    </a:lnTo>
                    <a:lnTo>
                      <a:pt x="6779" y="5604"/>
                    </a:lnTo>
                    <a:lnTo>
                      <a:pt x="6763" y="5646"/>
                    </a:lnTo>
                    <a:lnTo>
                      <a:pt x="6746" y="5687"/>
                    </a:lnTo>
                    <a:lnTo>
                      <a:pt x="6734" y="5712"/>
                    </a:lnTo>
                    <a:lnTo>
                      <a:pt x="6722" y="5738"/>
                    </a:lnTo>
                    <a:lnTo>
                      <a:pt x="6711" y="5763"/>
                    </a:lnTo>
                    <a:lnTo>
                      <a:pt x="6699" y="5787"/>
                    </a:lnTo>
                    <a:lnTo>
                      <a:pt x="6688" y="5812"/>
                    </a:lnTo>
                    <a:lnTo>
                      <a:pt x="6678" y="5837"/>
                    </a:lnTo>
                    <a:lnTo>
                      <a:pt x="6668" y="5862"/>
                    </a:lnTo>
                    <a:lnTo>
                      <a:pt x="6658" y="5886"/>
                    </a:lnTo>
                    <a:lnTo>
                      <a:pt x="6648" y="5910"/>
                    </a:lnTo>
                    <a:lnTo>
                      <a:pt x="6638" y="5935"/>
                    </a:lnTo>
                    <a:lnTo>
                      <a:pt x="6629" y="5959"/>
                    </a:lnTo>
                    <a:lnTo>
                      <a:pt x="6620" y="5982"/>
                    </a:lnTo>
                    <a:lnTo>
                      <a:pt x="6611" y="6006"/>
                    </a:lnTo>
                    <a:lnTo>
                      <a:pt x="6602" y="6029"/>
                    </a:lnTo>
                    <a:lnTo>
                      <a:pt x="6594" y="6052"/>
                    </a:lnTo>
                    <a:lnTo>
                      <a:pt x="6585" y="6074"/>
                    </a:lnTo>
                    <a:lnTo>
                      <a:pt x="6577" y="6096"/>
                    </a:lnTo>
                    <a:lnTo>
                      <a:pt x="6568" y="6118"/>
                    </a:lnTo>
                    <a:lnTo>
                      <a:pt x="6560" y="6140"/>
                    </a:lnTo>
                    <a:lnTo>
                      <a:pt x="6551" y="6161"/>
                    </a:lnTo>
                    <a:lnTo>
                      <a:pt x="6593" y="6124"/>
                    </a:lnTo>
                    <a:lnTo>
                      <a:pt x="6636" y="6090"/>
                    </a:lnTo>
                    <a:lnTo>
                      <a:pt x="6679" y="6057"/>
                    </a:lnTo>
                    <a:lnTo>
                      <a:pt x="6723" y="6026"/>
                    </a:lnTo>
                    <a:lnTo>
                      <a:pt x="6769" y="5997"/>
                    </a:lnTo>
                    <a:lnTo>
                      <a:pt x="6815" y="5969"/>
                    </a:lnTo>
                    <a:lnTo>
                      <a:pt x="6863" y="5943"/>
                    </a:lnTo>
                    <a:lnTo>
                      <a:pt x="6912" y="5918"/>
                    </a:lnTo>
                    <a:lnTo>
                      <a:pt x="6962" y="5894"/>
                    </a:lnTo>
                    <a:lnTo>
                      <a:pt x="7015" y="5872"/>
                    </a:lnTo>
                    <a:lnTo>
                      <a:pt x="7069" y="5850"/>
                    </a:lnTo>
                    <a:lnTo>
                      <a:pt x="7125" y="5830"/>
                    </a:lnTo>
                    <a:lnTo>
                      <a:pt x="7184" y="5810"/>
                    </a:lnTo>
                    <a:lnTo>
                      <a:pt x="7245" y="5791"/>
                    </a:lnTo>
                    <a:lnTo>
                      <a:pt x="7308" y="5773"/>
                    </a:lnTo>
                    <a:lnTo>
                      <a:pt x="7374" y="5755"/>
                    </a:lnTo>
                    <a:lnTo>
                      <a:pt x="7442" y="5738"/>
                    </a:lnTo>
                    <a:lnTo>
                      <a:pt x="7514" y="5721"/>
                    </a:lnTo>
                    <a:lnTo>
                      <a:pt x="7588" y="5704"/>
                    </a:lnTo>
                    <a:lnTo>
                      <a:pt x="7666" y="5687"/>
                    </a:lnTo>
                    <a:lnTo>
                      <a:pt x="7764" y="5669"/>
                    </a:lnTo>
                    <a:lnTo>
                      <a:pt x="7865" y="5648"/>
                    </a:lnTo>
                    <a:lnTo>
                      <a:pt x="7969" y="5623"/>
                    </a:lnTo>
                    <a:lnTo>
                      <a:pt x="8074" y="5594"/>
                    </a:lnTo>
                    <a:lnTo>
                      <a:pt x="8181" y="5561"/>
                    </a:lnTo>
                    <a:lnTo>
                      <a:pt x="8288" y="5522"/>
                    </a:lnTo>
                    <a:lnTo>
                      <a:pt x="8396" y="5478"/>
                    </a:lnTo>
                    <a:lnTo>
                      <a:pt x="8503" y="5427"/>
                    </a:lnTo>
                    <a:lnTo>
                      <a:pt x="8608" y="5369"/>
                    </a:lnTo>
                    <a:lnTo>
                      <a:pt x="8712" y="5304"/>
                    </a:lnTo>
                    <a:lnTo>
                      <a:pt x="8813" y="5231"/>
                    </a:lnTo>
                    <a:lnTo>
                      <a:pt x="8911" y="5149"/>
                    </a:lnTo>
                    <a:lnTo>
                      <a:pt x="9005" y="5059"/>
                    </a:lnTo>
                    <a:lnTo>
                      <a:pt x="9095" y="4959"/>
                    </a:lnTo>
                    <a:lnTo>
                      <a:pt x="9180" y="4848"/>
                    </a:lnTo>
                    <a:lnTo>
                      <a:pt x="9259" y="4727"/>
                    </a:lnTo>
                    <a:lnTo>
                      <a:pt x="9332" y="4595"/>
                    </a:lnTo>
                    <a:lnTo>
                      <a:pt x="9398" y="4451"/>
                    </a:lnTo>
                    <a:lnTo>
                      <a:pt x="9456" y="4295"/>
                    </a:lnTo>
                    <a:lnTo>
                      <a:pt x="9506" y="4126"/>
                    </a:lnTo>
                    <a:lnTo>
                      <a:pt x="9498" y="4235"/>
                    </a:lnTo>
                    <a:lnTo>
                      <a:pt x="9483" y="4343"/>
                    </a:lnTo>
                    <a:lnTo>
                      <a:pt x="9460" y="4451"/>
                    </a:lnTo>
                    <a:lnTo>
                      <a:pt x="9430" y="4558"/>
                    </a:lnTo>
                    <a:lnTo>
                      <a:pt x="9393" y="4664"/>
                    </a:lnTo>
                    <a:lnTo>
                      <a:pt x="9350" y="4768"/>
                    </a:lnTo>
                    <a:lnTo>
                      <a:pt x="9301" y="4870"/>
                    </a:lnTo>
                    <a:lnTo>
                      <a:pt x="9247" y="4971"/>
                    </a:lnTo>
                    <a:lnTo>
                      <a:pt x="9187" y="5069"/>
                    </a:lnTo>
                    <a:lnTo>
                      <a:pt x="9123" y="5164"/>
                    </a:lnTo>
                    <a:lnTo>
                      <a:pt x="9054" y="5257"/>
                    </a:lnTo>
                    <a:lnTo>
                      <a:pt x="8980" y="5346"/>
                    </a:lnTo>
                    <a:lnTo>
                      <a:pt x="8903" y="5432"/>
                    </a:lnTo>
                    <a:lnTo>
                      <a:pt x="8822" y="5514"/>
                    </a:lnTo>
                    <a:lnTo>
                      <a:pt x="8738" y="5592"/>
                    </a:lnTo>
                    <a:lnTo>
                      <a:pt x="8651" y="5666"/>
                    </a:lnTo>
                    <a:lnTo>
                      <a:pt x="8561" y="5735"/>
                    </a:lnTo>
                    <a:lnTo>
                      <a:pt x="8469" y="5798"/>
                    </a:lnTo>
                    <a:lnTo>
                      <a:pt x="8375" y="5857"/>
                    </a:lnTo>
                    <a:lnTo>
                      <a:pt x="8279" y="5910"/>
                    </a:lnTo>
                    <a:lnTo>
                      <a:pt x="8383" y="5942"/>
                    </a:lnTo>
                    <a:lnTo>
                      <a:pt x="8483" y="5978"/>
                    </a:lnTo>
                    <a:lnTo>
                      <a:pt x="8580" y="6018"/>
                    </a:lnTo>
                    <a:lnTo>
                      <a:pt x="8674" y="6062"/>
                    </a:lnTo>
                    <a:lnTo>
                      <a:pt x="8765" y="6110"/>
                    </a:lnTo>
                    <a:lnTo>
                      <a:pt x="8853" y="6162"/>
                    </a:lnTo>
                    <a:lnTo>
                      <a:pt x="8937" y="6217"/>
                    </a:lnTo>
                    <a:lnTo>
                      <a:pt x="9019" y="6276"/>
                    </a:lnTo>
                    <a:lnTo>
                      <a:pt x="9097" y="6337"/>
                    </a:lnTo>
                    <a:lnTo>
                      <a:pt x="9172" y="6402"/>
                    </a:lnTo>
                    <a:lnTo>
                      <a:pt x="9243" y="6469"/>
                    </a:lnTo>
                    <a:lnTo>
                      <a:pt x="9311" y="6539"/>
                    </a:lnTo>
                    <a:lnTo>
                      <a:pt x="9376" y="6611"/>
                    </a:lnTo>
                    <a:lnTo>
                      <a:pt x="9437" y="6685"/>
                    </a:lnTo>
                    <a:lnTo>
                      <a:pt x="9495" y="6761"/>
                    </a:lnTo>
                    <a:lnTo>
                      <a:pt x="9549" y="6839"/>
                    </a:lnTo>
                    <a:lnTo>
                      <a:pt x="9600" y="6919"/>
                    </a:lnTo>
                    <a:lnTo>
                      <a:pt x="9647" y="7000"/>
                    </a:lnTo>
                    <a:lnTo>
                      <a:pt x="9690" y="7082"/>
                    </a:lnTo>
                    <a:lnTo>
                      <a:pt x="9729" y="7165"/>
                    </a:lnTo>
                    <a:lnTo>
                      <a:pt x="9656" y="7040"/>
                    </a:lnTo>
                    <a:lnTo>
                      <a:pt x="9579" y="6925"/>
                    </a:lnTo>
                    <a:lnTo>
                      <a:pt x="9498" y="6818"/>
                    </a:lnTo>
                    <a:lnTo>
                      <a:pt x="9414" y="6720"/>
                    </a:lnTo>
                    <a:lnTo>
                      <a:pt x="9327" y="6631"/>
                    </a:lnTo>
                    <a:lnTo>
                      <a:pt x="9237" y="6550"/>
                    </a:lnTo>
                    <a:lnTo>
                      <a:pt x="9144" y="6477"/>
                    </a:lnTo>
                    <a:lnTo>
                      <a:pt x="9048" y="6411"/>
                    </a:lnTo>
                    <a:lnTo>
                      <a:pt x="8951" y="6352"/>
                    </a:lnTo>
                    <a:lnTo>
                      <a:pt x="8851" y="6301"/>
                    </a:lnTo>
                    <a:lnTo>
                      <a:pt x="8750" y="6256"/>
                    </a:lnTo>
                    <a:lnTo>
                      <a:pt x="8647" y="6218"/>
                    </a:lnTo>
                    <a:lnTo>
                      <a:pt x="8544" y="6185"/>
                    </a:lnTo>
                    <a:lnTo>
                      <a:pt x="8439" y="6159"/>
                    </a:lnTo>
                    <a:lnTo>
                      <a:pt x="8334" y="6138"/>
                    </a:lnTo>
                    <a:lnTo>
                      <a:pt x="8228" y="6122"/>
                    </a:lnTo>
                    <a:lnTo>
                      <a:pt x="8122" y="6111"/>
                    </a:lnTo>
                    <a:lnTo>
                      <a:pt x="8016" y="6105"/>
                    </a:lnTo>
                    <a:lnTo>
                      <a:pt x="7911" y="6103"/>
                    </a:lnTo>
                    <a:lnTo>
                      <a:pt x="7806" y="6105"/>
                    </a:lnTo>
                    <a:lnTo>
                      <a:pt x="7778" y="6105"/>
                    </a:lnTo>
                    <a:lnTo>
                      <a:pt x="7758" y="6109"/>
                    </a:lnTo>
                    <a:lnTo>
                      <a:pt x="7738" y="6114"/>
                    </a:lnTo>
                    <a:lnTo>
                      <a:pt x="7719" y="6118"/>
                    </a:lnTo>
                    <a:lnTo>
                      <a:pt x="7699" y="6123"/>
                    </a:lnTo>
                    <a:lnTo>
                      <a:pt x="7680" y="6127"/>
                    </a:lnTo>
                    <a:lnTo>
                      <a:pt x="7663" y="6131"/>
                    </a:lnTo>
                    <a:lnTo>
                      <a:pt x="7566" y="6158"/>
                    </a:lnTo>
                    <a:lnTo>
                      <a:pt x="7472" y="6189"/>
                    </a:lnTo>
                    <a:lnTo>
                      <a:pt x="7381" y="6223"/>
                    </a:lnTo>
                    <a:lnTo>
                      <a:pt x="7293" y="6261"/>
                    </a:lnTo>
                    <a:lnTo>
                      <a:pt x="7207" y="6302"/>
                    </a:lnTo>
                    <a:lnTo>
                      <a:pt x="7125" y="6348"/>
                    </a:lnTo>
                    <a:lnTo>
                      <a:pt x="7046" y="6397"/>
                    </a:lnTo>
                    <a:lnTo>
                      <a:pt x="6969" y="6449"/>
                    </a:lnTo>
                    <a:lnTo>
                      <a:pt x="6895" y="6504"/>
                    </a:lnTo>
                    <a:lnTo>
                      <a:pt x="6824" y="6563"/>
                    </a:lnTo>
                    <a:lnTo>
                      <a:pt x="6756" y="6626"/>
                    </a:lnTo>
                    <a:lnTo>
                      <a:pt x="6690" y="6691"/>
                    </a:lnTo>
                    <a:lnTo>
                      <a:pt x="6627" y="6760"/>
                    </a:lnTo>
                    <a:lnTo>
                      <a:pt x="6567" y="6832"/>
                    </a:lnTo>
                    <a:lnTo>
                      <a:pt x="6510" y="6906"/>
                    </a:lnTo>
                    <a:lnTo>
                      <a:pt x="6455" y="6984"/>
                    </a:lnTo>
                    <a:lnTo>
                      <a:pt x="6402" y="7065"/>
                    </a:lnTo>
                    <a:lnTo>
                      <a:pt x="6352" y="7148"/>
                    </a:lnTo>
                    <a:lnTo>
                      <a:pt x="6305" y="7234"/>
                    </a:lnTo>
                    <a:lnTo>
                      <a:pt x="6260" y="7323"/>
                    </a:lnTo>
                    <a:lnTo>
                      <a:pt x="6213" y="7430"/>
                    </a:lnTo>
                    <a:lnTo>
                      <a:pt x="6177" y="7536"/>
                    </a:lnTo>
                    <a:lnTo>
                      <a:pt x="6150" y="7640"/>
                    </a:lnTo>
                    <a:lnTo>
                      <a:pt x="6132" y="7743"/>
                    </a:lnTo>
                    <a:lnTo>
                      <a:pt x="6122" y="7845"/>
                    </a:lnTo>
                    <a:lnTo>
                      <a:pt x="6121" y="7945"/>
                    </a:lnTo>
                    <a:lnTo>
                      <a:pt x="6127" y="8045"/>
                    </a:lnTo>
                    <a:lnTo>
                      <a:pt x="6140" y="8144"/>
                    </a:lnTo>
                    <a:lnTo>
                      <a:pt x="6159" y="8242"/>
                    </a:lnTo>
                    <a:lnTo>
                      <a:pt x="6184" y="8340"/>
                    </a:lnTo>
                    <a:lnTo>
                      <a:pt x="6214" y="8436"/>
                    </a:lnTo>
                    <a:lnTo>
                      <a:pt x="6249" y="8533"/>
                    </a:lnTo>
                    <a:lnTo>
                      <a:pt x="6287" y="8629"/>
                    </a:lnTo>
                    <a:lnTo>
                      <a:pt x="6330" y="8724"/>
                    </a:lnTo>
                    <a:lnTo>
                      <a:pt x="6375" y="8820"/>
                    </a:lnTo>
                    <a:lnTo>
                      <a:pt x="6423" y="8915"/>
                    </a:lnTo>
                    <a:lnTo>
                      <a:pt x="6473" y="9011"/>
                    </a:lnTo>
                    <a:lnTo>
                      <a:pt x="6524" y="9106"/>
                    </a:lnTo>
                    <a:lnTo>
                      <a:pt x="6575" y="9202"/>
                    </a:lnTo>
                    <a:lnTo>
                      <a:pt x="6627" y="9298"/>
                    </a:lnTo>
                    <a:lnTo>
                      <a:pt x="6721" y="9479"/>
                    </a:lnTo>
                    <a:lnTo>
                      <a:pt x="6808" y="9666"/>
                    </a:lnTo>
                    <a:lnTo>
                      <a:pt x="6891" y="9859"/>
                    </a:lnTo>
                    <a:lnTo>
                      <a:pt x="6968" y="10055"/>
                    </a:lnTo>
                    <a:lnTo>
                      <a:pt x="7039" y="10256"/>
                    </a:lnTo>
                    <a:lnTo>
                      <a:pt x="7106" y="10461"/>
                    </a:lnTo>
                    <a:lnTo>
                      <a:pt x="7168" y="10668"/>
                    </a:lnTo>
                    <a:lnTo>
                      <a:pt x="7224" y="10877"/>
                    </a:lnTo>
                    <a:lnTo>
                      <a:pt x="7276" y="11088"/>
                    </a:lnTo>
                    <a:lnTo>
                      <a:pt x="7323" y="11300"/>
                    </a:lnTo>
                    <a:lnTo>
                      <a:pt x="7366" y="11513"/>
                    </a:lnTo>
                    <a:lnTo>
                      <a:pt x="7404" y="11725"/>
                    </a:lnTo>
                    <a:lnTo>
                      <a:pt x="7437" y="11937"/>
                    </a:lnTo>
                    <a:lnTo>
                      <a:pt x="7466" y="12148"/>
                    </a:lnTo>
                    <a:lnTo>
                      <a:pt x="7491" y="12357"/>
                    </a:lnTo>
                    <a:lnTo>
                      <a:pt x="7512" y="12564"/>
                    </a:lnTo>
                    <a:lnTo>
                      <a:pt x="7528" y="12767"/>
                    </a:lnTo>
                    <a:lnTo>
                      <a:pt x="7541" y="12967"/>
                    </a:lnTo>
                    <a:lnTo>
                      <a:pt x="7550" y="13163"/>
                    </a:lnTo>
                    <a:lnTo>
                      <a:pt x="7555" y="13354"/>
                    </a:lnTo>
                    <a:lnTo>
                      <a:pt x="7543" y="13415"/>
                    </a:lnTo>
                    <a:lnTo>
                      <a:pt x="7508" y="13469"/>
                    </a:lnTo>
                    <a:lnTo>
                      <a:pt x="7452" y="13517"/>
                    </a:lnTo>
                    <a:lnTo>
                      <a:pt x="7378" y="13558"/>
                    </a:lnTo>
                    <a:lnTo>
                      <a:pt x="7288" y="13593"/>
                    </a:lnTo>
                    <a:lnTo>
                      <a:pt x="7185" y="13622"/>
                    </a:lnTo>
                    <a:lnTo>
                      <a:pt x="7072" y="13644"/>
                    </a:lnTo>
                    <a:lnTo>
                      <a:pt x="6951" y="13660"/>
                    </a:lnTo>
                    <a:lnTo>
                      <a:pt x="6825" y="13670"/>
                    </a:lnTo>
                    <a:lnTo>
                      <a:pt x="6697" y="13673"/>
                    </a:lnTo>
                    <a:lnTo>
                      <a:pt x="6568" y="13670"/>
                    </a:lnTo>
                    <a:lnTo>
                      <a:pt x="6443" y="13660"/>
                    </a:lnTo>
                    <a:lnTo>
                      <a:pt x="6323" y="13644"/>
                    </a:lnTo>
                    <a:lnTo>
                      <a:pt x="6211" y="13622"/>
                    </a:lnTo>
                    <a:lnTo>
                      <a:pt x="6109" y="13593"/>
                    </a:lnTo>
                    <a:lnTo>
                      <a:pt x="6021" y="13558"/>
                    </a:lnTo>
                    <a:lnTo>
                      <a:pt x="5949" y="13517"/>
                    </a:lnTo>
                    <a:lnTo>
                      <a:pt x="5895" y="13469"/>
                    </a:lnTo>
                    <a:lnTo>
                      <a:pt x="5863" y="13415"/>
                    </a:lnTo>
                    <a:lnTo>
                      <a:pt x="5854" y="13354"/>
                    </a:lnTo>
                    <a:lnTo>
                      <a:pt x="5866" y="13084"/>
                    </a:lnTo>
                    <a:lnTo>
                      <a:pt x="5865" y="12808"/>
                    </a:lnTo>
                    <a:lnTo>
                      <a:pt x="5852" y="12526"/>
                    </a:lnTo>
                    <a:lnTo>
                      <a:pt x="5827" y="12240"/>
                    </a:lnTo>
                    <a:lnTo>
                      <a:pt x="5791" y="11950"/>
                    </a:lnTo>
                    <a:lnTo>
                      <a:pt x="5743" y="11657"/>
                    </a:lnTo>
                    <a:lnTo>
                      <a:pt x="5683" y="11361"/>
                    </a:lnTo>
                    <a:lnTo>
                      <a:pt x="5613" y="11064"/>
                    </a:lnTo>
                    <a:lnTo>
                      <a:pt x="5531" y="10766"/>
                    </a:lnTo>
                    <a:lnTo>
                      <a:pt x="5438" y="10467"/>
                    </a:lnTo>
                    <a:lnTo>
                      <a:pt x="5334" y="10170"/>
                    </a:lnTo>
                    <a:lnTo>
                      <a:pt x="5219" y="9873"/>
                    </a:lnTo>
                    <a:lnTo>
                      <a:pt x="5094" y="9579"/>
                    </a:lnTo>
                    <a:lnTo>
                      <a:pt x="4958" y="9287"/>
                    </a:lnTo>
                    <a:lnTo>
                      <a:pt x="4812" y="8999"/>
                    </a:lnTo>
                    <a:lnTo>
                      <a:pt x="4655" y="8716"/>
                    </a:lnTo>
                    <a:lnTo>
                      <a:pt x="4489" y="8437"/>
                    </a:lnTo>
                    <a:lnTo>
                      <a:pt x="4313" y="8164"/>
                    </a:lnTo>
                    <a:lnTo>
                      <a:pt x="4126" y="7898"/>
                    </a:lnTo>
                    <a:lnTo>
                      <a:pt x="3930" y="7639"/>
                    </a:lnTo>
                    <a:lnTo>
                      <a:pt x="3905" y="7609"/>
                    </a:lnTo>
                    <a:lnTo>
                      <a:pt x="3880" y="7580"/>
                    </a:lnTo>
                    <a:lnTo>
                      <a:pt x="3855" y="7549"/>
                    </a:lnTo>
                    <a:lnTo>
                      <a:pt x="3830" y="7519"/>
                    </a:lnTo>
                    <a:lnTo>
                      <a:pt x="3805" y="7488"/>
                    </a:lnTo>
                    <a:lnTo>
                      <a:pt x="3780" y="7456"/>
                    </a:lnTo>
                    <a:lnTo>
                      <a:pt x="3756" y="7425"/>
                    </a:lnTo>
                    <a:lnTo>
                      <a:pt x="3731" y="7393"/>
                    </a:lnTo>
                    <a:lnTo>
                      <a:pt x="3707" y="7361"/>
                    </a:lnTo>
                    <a:lnTo>
                      <a:pt x="3683" y="7329"/>
                    </a:lnTo>
                    <a:lnTo>
                      <a:pt x="3659" y="7296"/>
                    </a:lnTo>
                    <a:lnTo>
                      <a:pt x="3635" y="7263"/>
                    </a:lnTo>
                    <a:lnTo>
                      <a:pt x="3612" y="7231"/>
                    </a:lnTo>
                    <a:lnTo>
                      <a:pt x="3589" y="7197"/>
                    </a:lnTo>
                    <a:lnTo>
                      <a:pt x="3566" y="7164"/>
                    </a:lnTo>
                    <a:lnTo>
                      <a:pt x="3543" y="7131"/>
                    </a:lnTo>
                    <a:lnTo>
                      <a:pt x="3521" y="7098"/>
                    </a:lnTo>
                    <a:lnTo>
                      <a:pt x="3499" y="7064"/>
                    </a:lnTo>
                    <a:lnTo>
                      <a:pt x="3478" y="7031"/>
                    </a:lnTo>
                    <a:lnTo>
                      <a:pt x="3456" y="6997"/>
                    </a:lnTo>
                    <a:lnTo>
                      <a:pt x="3341" y="6925"/>
                    </a:lnTo>
                    <a:lnTo>
                      <a:pt x="3222" y="6857"/>
                    </a:lnTo>
                    <a:lnTo>
                      <a:pt x="3098" y="6795"/>
                    </a:lnTo>
                    <a:lnTo>
                      <a:pt x="2970" y="6740"/>
                    </a:lnTo>
                    <a:lnTo>
                      <a:pt x="2837" y="6690"/>
                    </a:lnTo>
                    <a:lnTo>
                      <a:pt x="2699" y="6646"/>
                    </a:lnTo>
                    <a:lnTo>
                      <a:pt x="2556" y="6609"/>
                    </a:lnTo>
                    <a:lnTo>
                      <a:pt x="2409" y="6579"/>
                    </a:lnTo>
                    <a:lnTo>
                      <a:pt x="2256" y="6556"/>
                    </a:lnTo>
                    <a:lnTo>
                      <a:pt x="2097" y="6541"/>
                    </a:lnTo>
                    <a:lnTo>
                      <a:pt x="1934" y="6534"/>
                    </a:lnTo>
                    <a:lnTo>
                      <a:pt x="1764" y="6534"/>
                    </a:lnTo>
                    <a:lnTo>
                      <a:pt x="1589" y="6543"/>
                    </a:lnTo>
                    <a:lnTo>
                      <a:pt x="1408" y="6560"/>
                    </a:lnTo>
                    <a:lnTo>
                      <a:pt x="1222" y="6586"/>
                    </a:lnTo>
                    <a:lnTo>
                      <a:pt x="1029" y="6621"/>
                    </a:lnTo>
                    <a:lnTo>
                      <a:pt x="830" y="6666"/>
                    </a:lnTo>
                    <a:lnTo>
                      <a:pt x="625" y="6720"/>
                    </a:lnTo>
                    <a:lnTo>
                      <a:pt x="413" y="6784"/>
                    </a:lnTo>
                    <a:lnTo>
                      <a:pt x="195" y="6858"/>
                    </a:lnTo>
                    <a:lnTo>
                      <a:pt x="254" y="6813"/>
                    </a:lnTo>
                    <a:lnTo>
                      <a:pt x="313" y="6769"/>
                    </a:lnTo>
                    <a:lnTo>
                      <a:pt x="374" y="6726"/>
                    </a:lnTo>
                    <a:lnTo>
                      <a:pt x="435" y="6684"/>
                    </a:lnTo>
                    <a:lnTo>
                      <a:pt x="497" y="6644"/>
                    </a:lnTo>
                    <a:lnTo>
                      <a:pt x="560" y="6605"/>
                    </a:lnTo>
                    <a:lnTo>
                      <a:pt x="624" y="6567"/>
                    </a:lnTo>
                    <a:lnTo>
                      <a:pt x="688" y="6531"/>
                    </a:lnTo>
                    <a:lnTo>
                      <a:pt x="753" y="6495"/>
                    </a:lnTo>
                    <a:lnTo>
                      <a:pt x="818" y="6461"/>
                    </a:lnTo>
                    <a:lnTo>
                      <a:pt x="884" y="6428"/>
                    </a:lnTo>
                    <a:lnTo>
                      <a:pt x="951" y="6397"/>
                    </a:lnTo>
                    <a:lnTo>
                      <a:pt x="1019" y="6366"/>
                    </a:lnTo>
                    <a:lnTo>
                      <a:pt x="1086" y="6337"/>
                    </a:lnTo>
                    <a:lnTo>
                      <a:pt x="1155" y="6309"/>
                    </a:lnTo>
                    <a:lnTo>
                      <a:pt x="1224" y="6283"/>
                    </a:lnTo>
                    <a:lnTo>
                      <a:pt x="1293" y="6257"/>
                    </a:lnTo>
                    <a:lnTo>
                      <a:pt x="1363" y="6233"/>
                    </a:lnTo>
                    <a:lnTo>
                      <a:pt x="1434" y="6211"/>
                    </a:lnTo>
                    <a:lnTo>
                      <a:pt x="1505" y="6189"/>
                    </a:lnTo>
                    <a:lnTo>
                      <a:pt x="1411" y="6124"/>
                    </a:lnTo>
                    <a:lnTo>
                      <a:pt x="1322" y="6056"/>
                    </a:lnTo>
                    <a:lnTo>
                      <a:pt x="1237" y="5985"/>
                    </a:lnTo>
                    <a:lnTo>
                      <a:pt x="1157" y="5910"/>
                    </a:lnTo>
                    <a:lnTo>
                      <a:pt x="1081" y="5833"/>
                    </a:lnTo>
                    <a:lnTo>
                      <a:pt x="1011" y="5752"/>
                    </a:lnTo>
                    <a:lnTo>
                      <a:pt x="944" y="5670"/>
                    </a:lnTo>
                    <a:lnTo>
                      <a:pt x="883" y="5585"/>
                    </a:lnTo>
                    <a:lnTo>
                      <a:pt x="825" y="5497"/>
                    </a:lnTo>
                    <a:lnTo>
                      <a:pt x="773" y="5408"/>
                    </a:lnTo>
                    <a:lnTo>
                      <a:pt x="725" y="5318"/>
                    </a:lnTo>
                    <a:lnTo>
                      <a:pt x="682" y="5225"/>
                    </a:lnTo>
                    <a:lnTo>
                      <a:pt x="643" y="5132"/>
                    </a:lnTo>
                    <a:lnTo>
                      <a:pt x="609" y="5038"/>
                    </a:lnTo>
                    <a:lnTo>
                      <a:pt x="580" y="4942"/>
                    </a:lnTo>
                    <a:lnTo>
                      <a:pt x="555" y="4846"/>
                    </a:lnTo>
                    <a:lnTo>
                      <a:pt x="535" y="4750"/>
                    </a:lnTo>
                    <a:lnTo>
                      <a:pt x="519" y="4653"/>
                    </a:lnTo>
                    <a:lnTo>
                      <a:pt x="508" y="4557"/>
                    </a:lnTo>
                    <a:lnTo>
                      <a:pt x="501" y="4460"/>
                    </a:lnTo>
                    <a:lnTo>
                      <a:pt x="522" y="4599"/>
                    </a:lnTo>
                    <a:lnTo>
                      <a:pt x="550" y="4731"/>
                    </a:lnTo>
                    <a:lnTo>
                      <a:pt x="585" y="4856"/>
                    </a:lnTo>
                    <a:lnTo>
                      <a:pt x="627" y="4974"/>
                    </a:lnTo>
                    <a:lnTo>
                      <a:pt x="676" y="5087"/>
                    </a:lnTo>
                    <a:lnTo>
                      <a:pt x="730" y="5192"/>
                    </a:lnTo>
                    <a:lnTo>
                      <a:pt x="790" y="5292"/>
                    </a:lnTo>
                    <a:lnTo>
                      <a:pt x="855" y="5387"/>
                    </a:lnTo>
                    <a:lnTo>
                      <a:pt x="925" y="5475"/>
                    </a:lnTo>
                    <a:lnTo>
                      <a:pt x="999" y="5558"/>
                    </a:lnTo>
                    <a:lnTo>
                      <a:pt x="1078" y="5636"/>
                    </a:lnTo>
                    <a:lnTo>
                      <a:pt x="1160" y="5709"/>
                    </a:lnTo>
                    <a:lnTo>
                      <a:pt x="1245" y="5777"/>
                    </a:lnTo>
                    <a:lnTo>
                      <a:pt x="1332" y="5841"/>
                    </a:lnTo>
                    <a:lnTo>
                      <a:pt x="1422" y="5900"/>
                    </a:lnTo>
                    <a:lnTo>
                      <a:pt x="1515" y="5954"/>
                    </a:lnTo>
                    <a:lnTo>
                      <a:pt x="1608" y="6005"/>
                    </a:lnTo>
                    <a:lnTo>
                      <a:pt x="1703" y="6051"/>
                    </a:lnTo>
                    <a:lnTo>
                      <a:pt x="1799" y="6094"/>
                    </a:lnTo>
                    <a:lnTo>
                      <a:pt x="1895" y="6133"/>
                    </a:lnTo>
                    <a:lnTo>
                      <a:pt x="1954" y="6126"/>
                    </a:lnTo>
                    <a:lnTo>
                      <a:pt x="2013" y="6119"/>
                    </a:lnTo>
                    <a:lnTo>
                      <a:pt x="2072" y="6114"/>
                    </a:lnTo>
                    <a:lnTo>
                      <a:pt x="2132" y="6110"/>
                    </a:lnTo>
                    <a:lnTo>
                      <a:pt x="2192" y="6108"/>
                    </a:lnTo>
                    <a:lnTo>
                      <a:pt x="2252" y="6107"/>
                    </a:lnTo>
                    <a:lnTo>
                      <a:pt x="2313" y="6107"/>
                    </a:lnTo>
                    <a:lnTo>
                      <a:pt x="2373" y="6108"/>
                    </a:lnTo>
                    <a:lnTo>
                      <a:pt x="2434" y="6111"/>
                    </a:lnTo>
                    <a:lnTo>
                      <a:pt x="2494" y="6116"/>
                    </a:lnTo>
                    <a:lnTo>
                      <a:pt x="2555" y="6122"/>
                    </a:lnTo>
                    <a:lnTo>
                      <a:pt x="2616" y="6129"/>
                    </a:lnTo>
                    <a:lnTo>
                      <a:pt x="2676" y="6138"/>
                    </a:lnTo>
                    <a:lnTo>
                      <a:pt x="2736" y="6149"/>
                    </a:lnTo>
                    <a:lnTo>
                      <a:pt x="2797" y="6161"/>
                    </a:lnTo>
                    <a:lnTo>
                      <a:pt x="2857" y="6174"/>
                    </a:lnTo>
                    <a:lnTo>
                      <a:pt x="2916" y="6190"/>
                    </a:lnTo>
                    <a:lnTo>
                      <a:pt x="2976" y="6206"/>
                    </a:lnTo>
                    <a:lnTo>
                      <a:pt x="3035" y="6225"/>
                    </a:lnTo>
                    <a:lnTo>
                      <a:pt x="3094" y="6245"/>
                    </a:lnTo>
                    <a:lnTo>
                      <a:pt x="3049" y="6136"/>
                    </a:lnTo>
                    <a:lnTo>
                      <a:pt x="3005" y="6026"/>
                    </a:lnTo>
                    <a:lnTo>
                      <a:pt x="2963" y="5915"/>
                    </a:lnTo>
                    <a:lnTo>
                      <a:pt x="2923" y="5804"/>
                    </a:lnTo>
                    <a:lnTo>
                      <a:pt x="2884" y="5692"/>
                    </a:lnTo>
                    <a:lnTo>
                      <a:pt x="2847" y="5579"/>
                    </a:lnTo>
                    <a:lnTo>
                      <a:pt x="2812" y="5466"/>
                    </a:lnTo>
                    <a:lnTo>
                      <a:pt x="2778" y="5352"/>
                    </a:lnTo>
                    <a:lnTo>
                      <a:pt x="2745" y="5237"/>
                    </a:lnTo>
                    <a:lnTo>
                      <a:pt x="2714" y="5123"/>
                    </a:lnTo>
                    <a:lnTo>
                      <a:pt x="2685" y="5007"/>
                    </a:lnTo>
                    <a:lnTo>
                      <a:pt x="2656" y="4892"/>
                    </a:lnTo>
                    <a:lnTo>
                      <a:pt x="2630" y="4776"/>
                    </a:lnTo>
                    <a:lnTo>
                      <a:pt x="2604" y="4660"/>
                    </a:lnTo>
                    <a:lnTo>
                      <a:pt x="2580" y="4543"/>
                    </a:lnTo>
                    <a:lnTo>
                      <a:pt x="2558" y="4426"/>
                    </a:lnTo>
                    <a:lnTo>
                      <a:pt x="2537" y="4310"/>
                    </a:lnTo>
                    <a:lnTo>
                      <a:pt x="2517" y="4193"/>
                    </a:lnTo>
                    <a:lnTo>
                      <a:pt x="2498" y="4076"/>
                    </a:lnTo>
                    <a:lnTo>
                      <a:pt x="2481" y="3958"/>
                    </a:lnTo>
                    <a:lnTo>
                      <a:pt x="2419" y="3850"/>
                    </a:lnTo>
                    <a:lnTo>
                      <a:pt x="2351" y="3742"/>
                    </a:lnTo>
                    <a:lnTo>
                      <a:pt x="2277" y="3636"/>
                    </a:lnTo>
                    <a:lnTo>
                      <a:pt x="2196" y="3531"/>
                    </a:lnTo>
                    <a:lnTo>
                      <a:pt x="2109" y="3430"/>
                    </a:lnTo>
                    <a:lnTo>
                      <a:pt x="2015" y="3332"/>
                    </a:lnTo>
                    <a:lnTo>
                      <a:pt x="1915" y="3238"/>
                    </a:lnTo>
                    <a:lnTo>
                      <a:pt x="1808" y="3149"/>
                    </a:lnTo>
                    <a:lnTo>
                      <a:pt x="1695" y="3066"/>
                    </a:lnTo>
                    <a:lnTo>
                      <a:pt x="1575" y="2990"/>
                    </a:lnTo>
                    <a:lnTo>
                      <a:pt x="1448" y="2920"/>
                    </a:lnTo>
                    <a:lnTo>
                      <a:pt x="1314" y="2859"/>
                    </a:lnTo>
                    <a:lnTo>
                      <a:pt x="1174" y="2805"/>
                    </a:lnTo>
                    <a:lnTo>
                      <a:pt x="1027" y="2761"/>
                    </a:lnTo>
                    <a:lnTo>
                      <a:pt x="873" y="2728"/>
                    </a:lnTo>
                    <a:lnTo>
                      <a:pt x="713" y="2704"/>
                    </a:lnTo>
                    <a:lnTo>
                      <a:pt x="545" y="2692"/>
                    </a:lnTo>
                    <a:lnTo>
                      <a:pt x="370" y="2692"/>
                    </a:lnTo>
                    <a:lnTo>
                      <a:pt x="188" y="2705"/>
                    </a:lnTo>
                    <a:lnTo>
                      <a:pt x="0" y="2732"/>
                    </a:lnTo>
                    <a:lnTo>
                      <a:pt x="118" y="2705"/>
                    </a:lnTo>
                    <a:lnTo>
                      <a:pt x="238" y="2685"/>
                    </a:lnTo>
                    <a:lnTo>
                      <a:pt x="361" y="2671"/>
                    </a:lnTo>
                    <a:lnTo>
                      <a:pt x="485" y="2663"/>
                    </a:lnTo>
                    <a:lnTo>
                      <a:pt x="610" y="2661"/>
                    </a:lnTo>
                    <a:lnTo>
                      <a:pt x="736" y="2665"/>
                    </a:lnTo>
                    <a:lnTo>
                      <a:pt x="863" y="2676"/>
                    </a:lnTo>
                    <a:lnTo>
                      <a:pt x="990" y="2694"/>
                    </a:lnTo>
                    <a:lnTo>
                      <a:pt x="1117" y="2718"/>
                    </a:lnTo>
                    <a:lnTo>
                      <a:pt x="1243" y="2749"/>
                    </a:lnTo>
                    <a:lnTo>
                      <a:pt x="1370" y="2787"/>
                    </a:lnTo>
                    <a:lnTo>
                      <a:pt x="1495" y="2832"/>
                    </a:lnTo>
                    <a:lnTo>
                      <a:pt x="1619" y="2884"/>
                    </a:lnTo>
                    <a:lnTo>
                      <a:pt x="1741" y="2944"/>
                    </a:lnTo>
                    <a:lnTo>
                      <a:pt x="1862" y="3010"/>
                    </a:lnTo>
                    <a:lnTo>
                      <a:pt x="1980" y="3084"/>
                    </a:lnTo>
                    <a:lnTo>
                      <a:pt x="2096" y="3166"/>
                    </a:lnTo>
                    <a:lnTo>
                      <a:pt x="2209" y="3255"/>
                    </a:lnTo>
                    <a:lnTo>
                      <a:pt x="2319" y="3352"/>
                    </a:lnTo>
                    <a:lnTo>
                      <a:pt x="2425" y="3457"/>
                    </a:lnTo>
                    <a:lnTo>
                      <a:pt x="2413" y="3327"/>
                    </a:lnTo>
                    <a:lnTo>
                      <a:pt x="2404" y="3199"/>
                    </a:lnTo>
                    <a:lnTo>
                      <a:pt x="2396" y="3072"/>
                    </a:lnTo>
                    <a:lnTo>
                      <a:pt x="2391" y="2945"/>
                    </a:lnTo>
                    <a:lnTo>
                      <a:pt x="2387" y="2820"/>
                    </a:lnTo>
                    <a:lnTo>
                      <a:pt x="2385" y="2695"/>
                    </a:lnTo>
                    <a:lnTo>
                      <a:pt x="2385" y="2572"/>
                    </a:lnTo>
                    <a:lnTo>
                      <a:pt x="2386" y="2450"/>
                    </a:lnTo>
                    <a:lnTo>
                      <a:pt x="2389" y="2329"/>
                    </a:lnTo>
                    <a:lnTo>
                      <a:pt x="2393" y="2209"/>
                    </a:lnTo>
                    <a:lnTo>
                      <a:pt x="2399" y="2090"/>
                    </a:lnTo>
                    <a:lnTo>
                      <a:pt x="2407" y="1973"/>
                    </a:lnTo>
                    <a:lnTo>
                      <a:pt x="2415" y="1857"/>
                    </a:lnTo>
                    <a:lnTo>
                      <a:pt x="2425" y="1743"/>
                    </a:lnTo>
                    <a:lnTo>
                      <a:pt x="2437" y="1630"/>
                    </a:lnTo>
                    <a:lnTo>
                      <a:pt x="2449" y="1518"/>
                    </a:lnTo>
                    <a:lnTo>
                      <a:pt x="2462" y="1408"/>
                    </a:lnTo>
                    <a:lnTo>
                      <a:pt x="2477" y="1299"/>
                    </a:lnTo>
                    <a:lnTo>
                      <a:pt x="2492" y="1192"/>
                    </a:lnTo>
                    <a:lnTo>
                      <a:pt x="2509" y="1087"/>
                    </a:lnTo>
                    <a:lnTo>
                      <a:pt x="2484" y="1381"/>
                    </a:lnTo>
                    <a:lnTo>
                      <a:pt x="2468" y="1669"/>
                    </a:lnTo>
                    <a:lnTo>
                      <a:pt x="2461" y="1951"/>
                    </a:lnTo>
                    <a:lnTo>
                      <a:pt x="2462" y="2227"/>
                    </a:lnTo>
                    <a:lnTo>
                      <a:pt x="2472" y="2497"/>
                    </a:lnTo>
                    <a:lnTo>
                      <a:pt x="2489" y="2762"/>
                    </a:lnTo>
                    <a:lnTo>
                      <a:pt x="2515" y="3020"/>
                    </a:lnTo>
                    <a:lnTo>
                      <a:pt x="2547" y="3271"/>
                    </a:lnTo>
                    <a:lnTo>
                      <a:pt x="2587" y="3517"/>
                    </a:lnTo>
                    <a:lnTo>
                      <a:pt x="2634" y="3756"/>
                    </a:lnTo>
                    <a:lnTo>
                      <a:pt x="2687" y="3990"/>
                    </a:lnTo>
                    <a:lnTo>
                      <a:pt x="2747" y="4216"/>
                    </a:lnTo>
                    <a:lnTo>
                      <a:pt x="2814" y="4437"/>
                    </a:lnTo>
                    <a:lnTo>
                      <a:pt x="2886" y="4651"/>
                    </a:lnTo>
                    <a:lnTo>
                      <a:pt x="2963" y="4859"/>
                    </a:lnTo>
                    <a:lnTo>
                      <a:pt x="3046" y="5060"/>
                    </a:lnTo>
                    <a:lnTo>
                      <a:pt x="3135" y="5254"/>
                    </a:lnTo>
                    <a:lnTo>
                      <a:pt x="3228" y="5442"/>
                    </a:lnTo>
                    <a:lnTo>
                      <a:pt x="3326" y="5624"/>
                    </a:lnTo>
                    <a:lnTo>
                      <a:pt x="3428" y="5798"/>
                    </a:lnTo>
                    <a:lnTo>
                      <a:pt x="3428" y="5766"/>
                    </a:lnTo>
                    <a:lnTo>
                      <a:pt x="3428" y="5748"/>
                    </a:lnTo>
                    <a:lnTo>
                      <a:pt x="3427" y="5730"/>
                    </a:lnTo>
                    <a:lnTo>
                      <a:pt x="3426" y="5710"/>
                    </a:lnTo>
                    <a:lnTo>
                      <a:pt x="3424" y="5690"/>
                    </a:lnTo>
                    <a:lnTo>
                      <a:pt x="3422" y="5669"/>
                    </a:lnTo>
                    <a:lnTo>
                      <a:pt x="3418" y="5647"/>
                    </a:lnTo>
                    <a:lnTo>
                      <a:pt x="3414" y="5625"/>
                    </a:lnTo>
                    <a:lnTo>
                      <a:pt x="3409" y="5603"/>
                    </a:lnTo>
                    <a:lnTo>
                      <a:pt x="3402" y="5581"/>
                    </a:lnTo>
                    <a:lnTo>
                      <a:pt x="3401" y="5575"/>
                    </a:lnTo>
                    <a:lnTo>
                      <a:pt x="3386" y="5420"/>
                    </a:lnTo>
                    <a:lnTo>
                      <a:pt x="3376" y="5265"/>
                    </a:lnTo>
                    <a:lnTo>
                      <a:pt x="3371" y="5108"/>
                    </a:lnTo>
                    <a:lnTo>
                      <a:pt x="3369" y="4951"/>
                    </a:lnTo>
                    <a:lnTo>
                      <a:pt x="3372" y="4794"/>
                    </a:lnTo>
                    <a:lnTo>
                      <a:pt x="3379" y="4637"/>
                    </a:lnTo>
                    <a:lnTo>
                      <a:pt x="3390" y="4479"/>
                    </a:lnTo>
                    <a:lnTo>
                      <a:pt x="3405" y="4322"/>
                    </a:lnTo>
                    <a:lnTo>
                      <a:pt x="3424" y="4164"/>
                    </a:lnTo>
                    <a:lnTo>
                      <a:pt x="3446" y="4007"/>
                    </a:lnTo>
                    <a:lnTo>
                      <a:pt x="3472" y="3851"/>
                    </a:lnTo>
                    <a:lnTo>
                      <a:pt x="3501" y="3695"/>
                    </a:lnTo>
                    <a:lnTo>
                      <a:pt x="3534" y="3539"/>
                    </a:lnTo>
                    <a:lnTo>
                      <a:pt x="3570" y="3385"/>
                    </a:lnTo>
                    <a:lnTo>
                      <a:pt x="3608" y="3231"/>
                    </a:lnTo>
                    <a:lnTo>
                      <a:pt x="3651" y="3078"/>
                    </a:lnTo>
                    <a:lnTo>
                      <a:pt x="3695" y="2927"/>
                    </a:lnTo>
                    <a:lnTo>
                      <a:pt x="3743" y="2777"/>
                    </a:lnTo>
                    <a:lnTo>
                      <a:pt x="3794" y="2628"/>
                    </a:lnTo>
                    <a:lnTo>
                      <a:pt x="3847" y="2481"/>
                    </a:lnTo>
                    <a:lnTo>
                      <a:pt x="3874" y="2367"/>
                    </a:lnTo>
                    <a:lnTo>
                      <a:pt x="3897" y="2250"/>
                    </a:lnTo>
                    <a:lnTo>
                      <a:pt x="3916" y="2132"/>
                    </a:lnTo>
                    <a:lnTo>
                      <a:pt x="3929" y="2013"/>
                    </a:lnTo>
                    <a:lnTo>
                      <a:pt x="3937" y="1892"/>
                    </a:lnTo>
                    <a:lnTo>
                      <a:pt x="3940" y="1770"/>
                    </a:lnTo>
                    <a:lnTo>
                      <a:pt x="3936" y="1648"/>
                    </a:lnTo>
                    <a:lnTo>
                      <a:pt x="3925" y="1526"/>
                    </a:lnTo>
                    <a:lnTo>
                      <a:pt x="3907" y="1404"/>
                    </a:lnTo>
                    <a:lnTo>
                      <a:pt x="3882" y="1282"/>
                    </a:lnTo>
                    <a:lnTo>
                      <a:pt x="3848" y="1161"/>
                    </a:lnTo>
                    <a:lnTo>
                      <a:pt x="3807" y="1041"/>
                    </a:lnTo>
                    <a:lnTo>
                      <a:pt x="3756" y="923"/>
                    </a:lnTo>
                    <a:lnTo>
                      <a:pt x="3697" y="807"/>
                    </a:lnTo>
                    <a:lnTo>
                      <a:pt x="3627" y="693"/>
                    </a:lnTo>
                    <a:lnTo>
                      <a:pt x="3548" y="581"/>
                    </a:lnTo>
                    <a:lnTo>
                      <a:pt x="3458" y="472"/>
                    </a:lnTo>
                    <a:lnTo>
                      <a:pt x="3357" y="367"/>
                    </a:lnTo>
                    <a:lnTo>
                      <a:pt x="3246" y="265"/>
                    </a:lnTo>
                    <a:lnTo>
                      <a:pt x="3122" y="167"/>
                    </a:lnTo>
                    <a:lnTo>
                      <a:pt x="3196" y="218"/>
                    </a:lnTo>
                    <a:lnTo>
                      <a:pt x="3270" y="274"/>
                    </a:lnTo>
                    <a:lnTo>
                      <a:pt x="3341" y="332"/>
                    </a:lnTo>
                    <a:lnTo>
                      <a:pt x="3411" y="394"/>
                    </a:lnTo>
                    <a:lnTo>
                      <a:pt x="3479" y="459"/>
                    </a:lnTo>
                    <a:lnTo>
                      <a:pt x="3545" y="527"/>
                    </a:lnTo>
                    <a:lnTo>
                      <a:pt x="3609" y="598"/>
                    </a:lnTo>
                    <a:lnTo>
                      <a:pt x="3670" y="672"/>
                    </a:lnTo>
                    <a:lnTo>
                      <a:pt x="3728" y="749"/>
                    </a:lnTo>
                    <a:lnTo>
                      <a:pt x="3784" y="829"/>
                    </a:lnTo>
                    <a:lnTo>
                      <a:pt x="3837" y="912"/>
                    </a:lnTo>
                    <a:lnTo>
                      <a:pt x="3887" y="998"/>
                    </a:lnTo>
                    <a:lnTo>
                      <a:pt x="3933" y="1087"/>
                    </a:lnTo>
                    <a:lnTo>
                      <a:pt x="3976" y="1178"/>
                    </a:lnTo>
                    <a:lnTo>
                      <a:pt x="4016" y="1272"/>
                    </a:lnTo>
                    <a:lnTo>
                      <a:pt x="4052" y="1369"/>
                    </a:lnTo>
                    <a:lnTo>
                      <a:pt x="4083" y="1469"/>
                    </a:lnTo>
                    <a:lnTo>
                      <a:pt x="4111" y="1572"/>
                    </a:lnTo>
                    <a:lnTo>
                      <a:pt x="4134" y="1676"/>
                    </a:lnTo>
                    <a:lnTo>
                      <a:pt x="4153" y="1784"/>
                    </a:lnTo>
                    <a:lnTo>
                      <a:pt x="4204" y="1680"/>
                    </a:lnTo>
                    <a:lnTo>
                      <a:pt x="4256" y="1577"/>
                    </a:lnTo>
                    <a:lnTo>
                      <a:pt x="4309" y="1476"/>
                    </a:lnTo>
                    <a:lnTo>
                      <a:pt x="4364" y="1376"/>
                    </a:lnTo>
                    <a:lnTo>
                      <a:pt x="4419" y="1278"/>
                    </a:lnTo>
                    <a:lnTo>
                      <a:pt x="4475" y="1181"/>
                    </a:lnTo>
                    <a:lnTo>
                      <a:pt x="4532" y="1085"/>
                    </a:lnTo>
                    <a:lnTo>
                      <a:pt x="4590" y="991"/>
                    </a:lnTo>
                    <a:lnTo>
                      <a:pt x="4648" y="899"/>
                    </a:lnTo>
                    <a:lnTo>
                      <a:pt x="4708" y="808"/>
                    </a:lnTo>
                    <a:lnTo>
                      <a:pt x="4767" y="719"/>
                    </a:lnTo>
                    <a:lnTo>
                      <a:pt x="4828" y="632"/>
                    </a:lnTo>
                    <a:lnTo>
                      <a:pt x="4889" y="546"/>
                    </a:lnTo>
                    <a:lnTo>
                      <a:pt x="4950" y="462"/>
                    </a:lnTo>
                    <a:lnTo>
                      <a:pt x="5012" y="380"/>
                    </a:lnTo>
                    <a:lnTo>
                      <a:pt x="5074" y="300"/>
                    </a:lnTo>
                    <a:lnTo>
                      <a:pt x="5136" y="222"/>
                    </a:lnTo>
                    <a:lnTo>
                      <a:pt x="5199" y="146"/>
                    </a:lnTo>
                    <a:lnTo>
                      <a:pt x="5261" y="72"/>
                    </a:lnTo>
                    <a:lnTo>
                      <a:pt x="5324" y="0"/>
                    </a:lnTo>
                    <a:lnTo>
                      <a:pt x="5093" y="319"/>
                    </a:lnTo>
                    <a:lnTo>
                      <a:pt x="4885" y="641"/>
                    </a:lnTo>
                    <a:lnTo>
                      <a:pt x="4698" y="964"/>
                    </a:lnTo>
                    <a:lnTo>
                      <a:pt x="4532" y="1289"/>
                    </a:lnTo>
                    <a:lnTo>
                      <a:pt x="4386" y="1613"/>
                    </a:lnTo>
                    <a:lnTo>
                      <a:pt x="4260" y="1937"/>
                    </a:lnTo>
                    <a:lnTo>
                      <a:pt x="4151" y="2259"/>
                    </a:lnTo>
                    <a:lnTo>
                      <a:pt x="4060" y="2578"/>
                    </a:lnTo>
                    <a:lnTo>
                      <a:pt x="3986" y="2894"/>
                    </a:lnTo>
                    <a:lnTo>
                      <a:pt x="3927" y="3206"/>
                    </a:lnTo>
                    <a:lnTo>
                      <a:pt x="3883" y="3513"/>
                    </a:lnTo>
                    <a:lnTo>
                      <a:pt x="3853" y="3814"/>
                    </a:lnTo>
                    <a:lnTo>
                      <a:pt x="3836" y="4108"/>
                    </a:lnTo>
                    <a:lnTo>
                      <a:pt x="3832" y="4395"/>
                    </a:lnTo>
                    <a:lnTo>
                      <a:pt x="3838" y="4673"/>
                    </a:lnTo>
                    <a:lnTo>
                      <a:pt x="3856" y="4942"/>
                    </a:lnTo>
                    <a:lnTo>
                      <a:pt x="3883" y="5201"/>
                    </a:lnTo>
                    <a:lnTo>
                      <a:pt x="3919" y="5450"/>
                    </a:lnTo>
                    <a:lnTo>
                      <a:pt x="3963" y="5686"/>
                    </a:lnTo>
                    <a:lnTo>
                      <a:pt x="4014" y="5910"/>
                    </a:lnTo>
                    <a:lnTo>
                      <a:pt x="4027" y="5956"/>
                    </a:lnTo>
                    <a:lnTo>
                      <a:pt x="4040" y="6001"/>
                    </a:lnTo>
                    <a:lnTo>
                      <a:pt x="4055" y="6046"/>
                    </a:lnTo>
                    <a:lnTo>
                      <a:pt x="4071" y="6090"/>
                    </a:lnTo>
                    <a:lnTo>
                      <a:pt x="4088" y="6135"/>
                    </a:lnTo>
                    <a:lnTo>
                      <a:pt x="4105" y="6178"/>
                    </a:lnTo>
                    <a:lnTo>
                      <a:pt x="4124" y="6222"/>
                    </a:lnTo>
                    <a:lnTo>
                      <a:pt x="4143" y="6265"/>
                    </a:lnTo>
                    <a:lnTo>
                      <a:pt x="4162" y="6308"/>
                    </a:lnTo>
                    <a:lnTo>
                      <a:pt x="4183" y="6351"/>
                    </a:lnTo>
                    <a:lnTo>
                      <a:pt x="4204" y="6394"/>
                    </a:lnTo>
                    <a:lnTo>
                      <a:pt x="4225" y="6436"/>
                    </a:lnTo>
                    <a:lnTo>
                      <a:pt x="4247" y="6478"/>
                    </a:lnTo>
                    <a:lnTo>
                      <a:pt x="4269" y="6520"/>
                    </a:lnTo>
                    <a:lnTo>
                      <a:pt x="4291" y="6562"/>
                    </a:lnTo>
                    <a:lnTo>
                      <a:pt x="4314" y="6603"/>
                    </a:lnTo>
                    <a:lnTo>
                      <a:pt x="4337" y="6645"/>
                    </a:lnTo>
                    <a:lnTo>
                      <a:pt x="4360" y="6686"/>
                    </a:lnTo>
                    <a:lnTo>
                      <a:pt x="4383" y="6727"/>
                    </a:lnTo>
                    <a:lnTo>
                      <a:pt x="4406" y="6768"/>
                    </a:lnTo>
                    <a:lnTo>
                      <a:pt x="4426" y="6803"/>
                    </a:lnTo>
                    <a:lnTo>
                      <a:pt x="4446" y="6839"/>
                    </a:lnTo>
                    <a:lnTo>
                      <a:pt x="4466" y="6874"/>
                    </a:lnTo>
                    <a:lnTo>
                      <a:pt x="4487" y="6908"/>
                    </a:lnTo>
                    <a:lnTo>
                      <a:pt x="4508" y="6942"/>
                    </a:lnTo>
                    <a:lnTo>
                      <a:pt x="4530" y="6976"/>
                    </a:lnTo>
                    <a:lnTo>
                      <a:pt x="4552" y="7008"/>
                    </a:lnTo>
                    <a:lnTo>
                      <a:pt x="4576" y="7040"/>
                    </a:lnTo>
                    <a:lnTo>
                      <a:pt x="4600" y="7070"/>
                    </a:lnTo>
                    <a:lnTo>
                      <a:pt x="4626" y="7099"/>
                    </a:lnTo>
                    <a:lnTo>
                      <a:pt x="4653" y="7126"/>
                    </a:lnTo>
                    <a:lnTo>
                      <a:pt x="4681" y="7151"/>
                    </a:lnTo>
                    <a:lnTo>
                      <a:pt x="4711" y="7175"/>
                    </a:lnTo>
                    <a:lnTo>
                      <a:pt x="4742" y="7197"/>
                    </a:lnTo>
                    <a:lnTo>
                      <a:pt x="4776" y="7216"/>
                    </a:lnTo>
                    <a:lnTo>
                      <a:pt x="4811" y="7233"/>
                    </a:lnTo>
                    <a:lnTo>
                      <a:pt x="4848" y="7248"/>
                    </a:lnTo>
                    <a:lnTo>
                      <a:pt x="4887" y="7260"/>
                    </a:lnTo>
                    <a:lnTo>
                      <a:pt x="4929" y="7269"/>
                    </a:lnTo>
                    <a:lnTo>
                      <a:pt x="4973" y="7275"/>
                    </a:lnTo>
                    <a:lnTo>
                      <a:pt x="5039" y="7278"/>
                    </a:lnTo>
                    <a:lnTo>
                      <a:pt x="5100" y="7275"/>
                    </a:lnTo>
                    <a:lnTo>
                      <a:pt x="5156" y="7265"/>
                    </a:lnTo>
                    <a:lnTo>
                      <a:pt x="5207" y="7249"/>
                    </a:lnTo>
                    <a:lnTo>
                      <a:pt x="5254" y="7227"/>
                    </a:lnTo>
                    <a:lnTo>
                      <a:pt x="5298" y="7200"/>
                    </a:lnTo>
                    <a:lnTo>
                      <a:pt x="5338" y="7169"/>
                    </a:lnTo>
                    <a:lnTo>
                      <a:pt x="5375" y="7134"/>
                    </a:lnTo>
                    <a:lnTo>
                      <a:pt x="5409" y="7095"/>
                    </a:lnTo>
                    <a:lnTo>
                      <a:pt x="5440" y="7052"/>
                    </a:lnTo>
                    <a:lnTo>
                      <a:pt x="5470" y="7007"/>
                    </a:lnTo>
                    <a:lnTo>
                      <a:pt x="5497" y="6960"/>
                    </a:lnTo>
                    <a:lnTo>
                      <a:pt x="5523" y="6910"/>
                    </a:lnTo>
                    <a:lnTo>
                      <a:pt x="5547" y="6860"/>
                    </a:lnTo>
                    <a:lnTo>
                      <a:pt x="5571" y="6808"/>
                    </a:lnTo>
                    <a:lnTo>
                      <a:pt x="5594" y="6756"/>
                    </a:lnTo>
                    <a:lnTo>
                      <a:pt x="5617" y="6704"/>
                    </a:lnTo>
                    <a:lnTo>
                      <a:pt x="5640" y="6652"/>
                    </a:lnTo>
                    <a:lnTo>
                      <a:pt x="5663" y="6601"/>
                    </a:lnTo>
                    <a:lnTo>
                      <a:pt x="5687" y="6552"/>
                    </a:lnTo>
                    <a:lnTo>
                      <a:pt x="5751" y="6372"/>
                    </a:lnTo>
                    <a:lnTo>
                      <a:pt x="5810" y="6183"/>
                    </a:lnTo>
                    <a:lnTo>
                      <a:pt x="5862" y="5987"/>
                    </a:lnTo>
                    <a:lnTo>
                      <a:pt x="5906" y="5785"/>
                    </a:lnTo>
                    <a:lnTo>
                      <a:pt x="5943" y="5577"/>
                    </a:lnTo>
                    <a:lnTo>
                      <a:pt x="5970" y="5364"/>
                    </a:lnTo>
                    <a:lnTo>
                      <a:pt x="5988" y="5147"/>
                    </a:lnTo>
                    <a:lnTo>
                      <a:pt x="5996" y="4927"/>
                    </a:lnTo>
                    <a:lnTo>
                      <a:pt x="5992" y="4705"/>
                    </a:lnTo>
                    <a:lnTo>
                      <a:pt x="5976" y="4481"/>
                    </a:lnTo>
                    <a:lnTo>
                      <a:pt x="5948" y="4257"/>
                    </a:lnTo>
                    <a:lnTo>
                      <a:pt x="5906" y="4034"/>
                    </a:lnTo>
                    <a:lnTo>
                      <a:pt x="5849" y="3812"/>
                    </a:lnTo>
                    <a:lnTo>
                      <a:pt x="5778" y="3592"/>
                    </a:lnTo>
                    <a:lnTo>
                      <a:pt x="5691" y="3376"/>
                    </a:lnTo>
                    <a:lnTo>
                      <a:pt x="5587" y="3163"/>
                    </a:lnTo>
                    <a:lnTo>
                      <a:pt x="5466" y="2955"/>
                    </a:lnTo>
                    <a:lnTo>
                      <a:pt x="5326" y="2753"/>
                    </a:lnTo>
                    <a:lnTo>
                      <a:pt x="5168" y="2557"/>
                    </a:lnTo>
                    <a:lnTo>
                      <a:pt x="4990" y="2369"/>
                    </a:lnTo>
                    <a:lnTo>
                      <a:pt x="5105" y="2456"/>
                    </a:lnTo>
                    <a:lnTo>
                      <a:pt x="5218" y="2548"/>
                    </a:lnTo>
                    <a:lnTo>
                      <a:pt x="5327" y="2646"/>
                    </a:lnTo>
                    <a:lnTo>
                      <a:pt x="5432" y="2749"/>
                    </a:lnTo>
                    <a:lnTo>
                      <a:pt x="5534" y="2858"/>
                    </a:lnTo>
                    <a:lnTo>
                      <a:pt x="5631" y="2971"/>
                    </a:lnTo>
                    <a:lnTo>
                      <a:pt x="5725" y="3090"/>
                    </a:lnTo>
                    <a:lnTo>
                      <a:pt x="5813" y="3213"/>
                    </a:lnTo>
                    <a:lnTo>
                      <a:pt x="5897" y="3342"/>
                    </a:lnTo>
                    <a:lnTo>
                      <a:pt x="5976" y="3474"/>
                    </a:lnTo>
                    <a:lnTo>
                      <a:pt x="6050" y="3611"/>
                    </a:lnTo>
                    <a:lnTo>
                      <a:pt x="6118" y="3753"/>
                    </a:lnTo>
                    <a:lnTo>
                      <a:pt x="6180" y="3898"/>
                    </a:lnTo>
                    <a:lnTo>
                      <a:pt x="6237" y="4047"/>
                    </a:lnTo>
                    <a:lnTo>
                      <a:pt x="6287" y="4200"/>
                    </a:lnTo>
                    <a:lnTo>
                      <a:pt x="6332" y="4357"/>
                    </a:lnTo>
                    <a:lnTo>
                      <a:pt x="6369" y="4517"/>
                    </a:lnTo>
                    <a:lnTo>
                      <a:pt x="6400" y="4681"/>
                    </a:lnTo>
                    <a:lnTo>
                      <a:pt x="6423" y="4848"/>
                    </a:lnTo>
                    <a:lnTo>
                      <a:pt x="6439" y="5018"/>
                    </a:lnTo>
                    <a:lnTo>
                      <a:pt x="6505" y="4853"/>
                    </a:lnTo>
                    <a:lnTo>
                      <a:pt x="6567" y="4686"/>
                    </a:lnTo>
                    <a:lnTo>
                      <a:pt x="6625" y="4515"/>
                    </a:lnTo>
                    <a:lnTo>
                      <a:pt x="6678" y="4342"/>
                    </a:lnTo>
                    <a:lnTo>
                      <a:pt x="6725" y="4165"/>
                    </a:lnTo>
                    <a:lnTo>
                      <a:pt x="6766" y="3985"/>
                    </a:lnTo>
                    <a:lnTo>
                      <a:pt x="6799" y="3802"/>
                    </a:lnTo>
                    <a:lnTo>
                      <a:pt x="6823" y="3616"/>
                    </a:lnTo>
                    <a:lnTo>
                      <a:pt x="6839" y="3427"/>
                    </a:lnTo>
                    <a:lnTo>
                      <a:pt x="6844" y="3234"/>
                    </a:lnTo>
                    <a:lnTo>
                      <a:pt x="6838" y="3038"/>
                    </a:lnTo>
                    <a:lnTo>
                      <a:pt x="6821" y="2838"/>
                    </a:lnTo>
                    <a:lnTo>
                      <a:pt x="6791" y="2635"/>
                    </a:lnTo>
                    <a:lnTo>
                      <a:pt x="6748" y="2429"/>
                    </a:lnTo>
                    <a:lnTo>
                      <a:pt x="6691" y="2219"/>
                    </a:lnTo>
                    <a:lnTo>
                      <a:pt x="6618" y="2005"/>
                    </a:lnTo>
                    <a:lnTo>
                      <a:pt x="6530" y="1788"/>
                    </a:lnTo>
                    <a:lnTo>
                      <a:pt x="6425" y="1567"/>
                    </a:lnTo>
                    <a:lnTo>
                      <a:pt x="6302" y="1343"/>
                    </a:lnTo>
                    <a:lnTo>
                      <a:pt x="6161" y="1115"/>
                    </a:lnTo>
                    <a:lnTo>
                      <a:pt x="6202" y="1165"/>
                    </a:lnTo>
                    <a:lnTo>
                      <a:pt x="6242" y="1217"/>
                    </a:lnTo>
                    <a:lnTo>
                      <a:pt x="6281" y="1269"/>
                    </a:lnTo>
                    <a:lnTo>
                      <a:pt x="6319" y="1321"/>
                    </a:lnTo>
                    <a:lnTo>
                      <a:pt x="6355" y="1375"/>
                    </a:lnTo>
                    <a:lnTo>
                      <a:pt x="6391" y="1429"/>
                    </a:lnTo>
                    <a:lnTo>
                      <a:pt x="6425" y="1483"/>
                    </a:lnTo>
                    <a:lnTo>
                      <a:pt x="6459" y="1538"/>
                    </a:lnTo>
                    <a:lnTo>
                      <a:pt x="6491" y="1593"/>
                    </a:lnTo>
                    <a:lnTo>
                      <a:pt x="6523" y="1648"/>
                    </a:lnTo>
                    <a:lnTo>
                      <a:pt x="6554" y="1703"/>
                    </a:lnTo>
                    <a:lnTo>
                      <a:pt x="6584" y="1759"/>
                    </a:lnTo>
                    <a:lnTo>
                      <a:pt x="6614" y="1815"/>
                    </a:lnTo>
                    <a:lnTo>
                      <a:pt x="6642" y="1871"/>
                    </a:lnTo>
                    <a:lnTo>
                      <a:pt x="6670" y="1926"/>
                    </a:lnTo>
                    <a:lnTo>
                      <a:pt x="6698" y="1982"/>
                    </a:lnTo>
                    <a:lnTo>
                      <a:pt x="6725" y="2037"/>
                    </a:lnTo>
                    <a:lnTo>
                      <a:pt x="6751" y="2093"/>
                    </a:lnTo>
                    <a:lnTo>
                      <a:pt x="6777" y="2148"/>
                    </a:lnTo>
                    <a:lnTo>
                      <a:pt x="6802" y="2202"/>
                    </a:lnTo>
                    <a:lnTo>
                      <a:pt x="6833" y="2103"/>
                    </a:lnTo>
                    <a:lnTo>
                      <a:pt x="6869" y="2007"/>
                    </a:lnTo>
                    <a:lnTo>
                      <a:pt x="6908" y="1913"/>
                    </a:lnTo>
                    <a:lnTo>
                      <a:pt x="6951" y="1821"/>
                    </a:lnTo>
                    <a:lnTo>
                      <a:pt x="6997" y="1733"/>
                    </a:lnTo>
                    <a:lnTo>
                      <a:pt x="7047" y="1647"/>
                    </a:lnTo>
                    <a:lnTo>
                      <a:pt x="7100" y="1565"/>
                    </a:lnTo>
                    <a:lnTo>
                      <a:pt x="7156" y="1485"/>
                    </a:lnTo>
                    <a:lnTo>
                      <a:pt x="7214" y="1408"/>
                    </a:lnTo>
                    <a:lnTo>
                      <a:pt x="7276" y="1334"/>
                    </a:lnTo>
                    <a:lnTo>
                      <a:pt x="7340" y="1264"/>
                    </a:lnTo>
                    <a:lnTo>
                      <a:pt x="7406" y="1196"/>
                    </a:lnTo>
                    <a:lnTo>
                      <a:pt x="7475" y="1132"/>
                    </a:lnTo>
                    <a:lnTo>
                      <a:pt x="7545" y="1071"/>
                    </a:lnTo>
                    <a:lnTo>
                      <a:pt x="7617" y="1014"/>
                    </a:lnTo>
                    <a:lnTo>
                      <a:pt x="7691" y="960"/>
                    </a:lnTo>
                    <a:lnTo>
                      <a:pt x="7767" y="910"/>
                    </a:lnTo>
                    <a:lnTo>
                      <a:pt x="7844" y="863"/>
                    </a:lnTo>
                    <a:lnTo>
                      <a:pt x="7922" y="820"/>
                    </a:lnTo>
                    <a:lnTo>
                      <a:pt x="8001" y="780"/>
                    </a:lnTo>
                    <a:lnTo>
                      <a:pt x="7876" y="854"/>
                    </a:lnTo>
                    <a:lnTo>
                      <a:pt x="7761" y="932"/>
                    </a:lnTo>
                    <a:lnTo>
                      <a:pt x="7656" y="1014"/>
                    </a:lnTo>
                    <a:lnTo>
                      <a:pt x="7559" y="1101"/>
                    </a:lnTo>
                    <a:lnTo>
                      <a:pt x="7471" y="1191"/>
                    </a:lnTo>
                    <a:lnTo>
                      <a:pt x="7392" y="1285"/>
                    </a:lnTo>
                    <a:lnTo>
                      <a:pt x="7321" y="1382"/>
                    </a:lnTo>
                    <a:lnTo>
                      <a:pt x="7258" y="1481"/>
                    </a:lnTo>
                    <a:lnTo>
                      <a:pt x="7202" y="1583"/>
                    </a:lnTo>
                    <a:lnTo>
                      <a:pt x="7154" y="1686"/>
                    </a:lnTo>
                    <a:lnTo>
                      <a:pt x="7112" y="1792"/>
                    </a:lnTo>
                    <a:lnTo>
                      <a:pt x="7077" y="1898"/>
                    </a:lnTo>
                    <a:lnTo>
                      <a:pt x="7049" y="2006"/>
                    </a:lnTo>
                    <a:lnTo>
                      <a:pt x="7026" y="2114"/>
                    </a:lnTo>
                    <a:lnTo>
                      <a:pt x="7009" y="2223"/>
                    </a:lnTo>
                    <a:lnTo>
                      <a:pt x="6997" y="2332"/>
                    </a:lnTo>
                    <a:lnTo>
                      <a:pt x="6990" y="2440"/>
                    </a:lnTo>
                    <a:lnTo>
                      <a:pt x="6988" y="2548"/>
                    </a:lnTo>
                    <a:lnTo>
                      <a:pt x="6991" y="2654"/>
                    </a:lnTo>
                    <a:lnTo>
                      <a:pt x="6997" y="2760"/>
                    </a:lnTo>
                    <a:lnTo>
                      <a:pt x="7009" y="2818"/>
                    </a:lnTo>
                    <a:lnTo>
                      <a:pt x="7021" y="2877"/>
                    </a:lnTo>
                    <a:lnTo>
                      <a:pt x="7033" y="2935"/>
                    </a:lnTo>
                    <a:lnTo>
                      <a:pt x="7043" y="2994"/>
                    </a:lnTo>
                    <a:lnTo>
                      <a:pt x="7054" y="3052"/>
                    </a:lnTo>
                    <a:lnTo>
                      <a:pt x="7063" y="3111"/>
                    </a:lnTo>
                    <a:lnTo>
                      <a:pt x="7072" y="3170"/>
                    </a:lnTo>
                    <a:lnTo>
                      <a:pt x="7080" y="3228"/>
                    </a:lnTo>
                    <a:lnTo>
                      <a:pt x="7088" y="3287"/>
                    </a:lnTo>
                    <a:lnTo>
                      <a:pt x="7095" y="3345"/>
                    </a:lnTo>
                    <a:lnTo>
                      <a:pt x="7100" y="3404"/>
                    </a:lnTo>
                    <a:lnTo>
                      <a:pt x="7105" y="3462"/>
                    </a:lnTo>
                    <a:lnTo>
                      <a:pt x="7110" y="3521"/>
                    </a:lnTo>
                    <a:lnTo>
                      <a:pt x="7113" y="3579"/>
                    </a:lnTo>
                    <a:lnTo>
                      <a:pt x="7115" y="3638"/>
                    </a:lnTo>
                    <a:lnTo>
                      <a:pt x="7116" y="3697"/>
                    </a:lnTo>
                    <a:close/>
                  </a:path>
                </a:pathLst>
              </a:custGeom>
              <a:solidFill>
                <a:srgbClr val="6739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sz="1013" dirty="0"/>
              </a:p>
            </p:txBody>
          </p:sp>
        </p:grpSp>
        <p:sp>
          <p:nvSpPr>
            <p:cNvPr id="204" name="Rectangle 202"/>
            <p:cNvSpPr>
              <a:spLocks/>
            </p:cNvSpPr>
            <p:nvPr/>
          </p:nvSpPr>
          <p:spPr bwMode="auto">
            <a:xfrm>
              <a:off x="6286139" y="-207373"/>
              <a:ext cx="579812" cy="1026835"/>
            </a:xfrm>
            <a:prstGeom prst="rect">
              <a:avLst/>
            </a:prstGeom>
            <a:solidFill>
              <a:srgbClr val="EAD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s-MX" sz="1013" dirty="0"/>
            </a:p>
          </p:txBody>
        </p:sp>
      </p:grpSp>
      <p:sp>
        <p:nvSpPr>
          <p:cNvPr id="211" name="CuadroTexto 210"/>
          <p:cNvSpPr txBox="1"/>
          <p:nvPr/>
        </p:nvSpPr>
        <p:spPr>
          <a:xfrm>
            <a:off x="4185948" y="727466"/>
            <a:ext cx="38576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Conoce a los integrantes de tu  </a:t>
            </a:r>
          </a:p>
        </p:txBody>
      </p:sp>
      <p:sp>
        <p:nvSpPr>
          <p:cNvPr id="212" name="CuadroTexto 211"/>
          <p:cNvSpPr txBox="1"/>
          <p:nvPr/>
        </p:nvSpPr>
        <p:spPr>
          <a:xfrm>
            <a:off x="4681524" y="970746"/>
            <a:ext cx="29590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Comité de Ética </a:t>
            </a:r>
            <a:r>
              <a:rPr lang="es-MX" sz="13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(INCARD) 2022-2025</a:t>
            </a:r>
            <a:endParaRPr lang="es-MX" sz="13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Rectángulo 213"/>
          <p:cNvSpPr/>
          <p:nvPr/>
        </p:nvSpPr>
        <p:spPr>
          <a:xfrm>
            <a:off x="3795721" y="1386014"/>
            <a:ext cx="4505325" cy="30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sz="1125" b="1" dirty="0">
                <a:solidFill>
                  <a:schemeClr val="tx1"/>
                </a:solidFill>
                <a:latin typeface="+mj-lt"/>
              </a:rPr>
              <a:t>INSTITUTO NACIONAL DE </a:t>
            </a:r>
            <a:r>
              <a:rPr lang="es-MX" altLang="es-MX" sz="1125" b="1" dirty="0" smtClean="0">
                <a:solidFill>
                  <a:schemeClr val="tx1"/>
                </a:solidFill>
                <a:latin typeface="+mj-lt"/>
              </a:rPr>
              <a:t>CARDIOLOGÍA, </a:t>
            </a:r>
            <a:r>
              <a:rPr lang="es-MX" altLang="es-MX" sz="1125" b="1" dirty="0">
                <a:solidFill>
                  <a:schemeClr val="tx1"/>
                </a:solidFill>
                <a:latin typeface="+mj-lt"/>
              </a:rPr>
              <a:t>IGNACIO </a:t>
            </a:r>
            <a:r>
              <a:rPr lang="es-MX" altLang="es-MX" sz="1125" b="1" dirty="0" smtClean="0">
                <a:solidFill>
                  <a:schemeClr val="tx1"/>
                </a:solidFill>
                <a:latin typeface="+mj-lt"/>
              </a:rPr>
              <a:t>CHÁVEZ</a:t>
            </a:r>
            <a:endParaRPr lang="es-MX" sz="1125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CuadroTexto 214"/>
          <p:cNvSpPr txBox="1"/>
          <p:nvPr/>
        </p:nvSpPr>
        <p:spPr>
          <a:xfrm>
            <a:off x="4152068" y="6199586"/>
            <a:ext cx="38576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ética es cosa de todas y todos, seamos el cambio”</a:t>
            </a:r>
          </a:p>
        </p:txBody>
      </p:sp>
      <p:sp>
        <p:nvSpPr>
          <p:cNvPr id="216" name="CuadroTexto 215"/>
          <p:cNvSpPr txBox="1"/>
          <p:nvPr/>
        </p:nvSpPr>
        <p:spPr>
          <a:xfrm>
            <a:off x="4246759" y="6357628"/>
            <a:ext cx="3857625" cy="43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88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Comité de Ética INCARD</a:t>
            </a:r>
          </a:p>
          <a:p>
            <a:pPr algn="ctr"/>
            <a:r>
              <a:rPr lang="es-MX" sz="788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s-MX" sz="788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://www.cardiologia.org.mx/cepci/</a:t>
            </a:r>
          </a:p>
          <a:p>
            <a:pPr algn="ctr"/>
            <a:endParaRPr lang="es-MX" sz="675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CuadroTexto 217"/>
          <p:cNvSpPr txBox="1"/>
          <p:nvPr/>
        </p:nvSpPr>
        <p:spPr>
          <a:xfrm>
            <a:off x="4444227" y="5654793"/>
            <a:ext cx="24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s-MX" sz="56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MX" sz="560" b="1" dirty="0" smtClean="0">
                <a:solidFill>
                  <a:schemeClr val="accent4">
                    <a:lumMod val="50000"/>
                  </a:schemeClr>
                </a:solidFill>
              </a:rPr>
              <a:t>de contacto </a:t>
            </a:r>
            <a:r>
              <a:rPr lang="es-MX" sz="56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MX" sz="56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CEPCI</a:t>
            </a:r>
          </a:p>
          <a:p>
            <a:pPr algn="ctr"/>
            <a:r>
              <a:rPr lang="es-MX" sz="56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Mtra. Yolanda Bautista Cuevas </a:t>
            </a:r>
          </a:p>
          <a:p>
            <a:pPr algn="ctr"/>
            <a:r>
              <a:rPr lang="es-MX" sz="56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Ejecutiva</a:t>
            </a:r>
          </a:p>
          <a:p>
            <a:pPr algn="ctr"/>
            <a:r>
              <a:rPr lang="es-MX" sz="56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comite.etica@cardiologia.org.mx</a:t>
            </a:r>
            <a:endParaRPr lang="es-MX" sz="56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56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Ext. </a:t>
            </a:r>
            <a:r>
              <a:rPr lang="es-MX" sz="56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20014</a:t>
            </a:r>
            <a:endParaRPr lang="es-MX" sz="560" dirty="0"/>
          </a:p>
        </p:txBody>
      </p:sp>
      <p:sp>
        <p:nvSpPr>
          <p:cNvPr id="219" name="CuadroTexto 218"/>
          <p:cNvSpPr txBox="1"/>
          <p:nvPr/>
        </p:nvSpPr>
        <p:spPr>
          <a:xfrm>
            <a:off x="6663073" y="5546641"/>
            <a:ext cx="1108507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MX" sz="9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soy_ética</a:t>
            </a:r>
            <a:endParaRPr lang="es-MX" sz="9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9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9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es-MX" sz="900" b="1" i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soy_ético</a:t>
            </a:r>
            <a:endParaRPr lang="es-MX" sz="90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013" dirty="0"/>
          </a:p>
        </p:txBody>
      </p:sp>
      <p:sp>
        <p:nvSpPr>
          <p:cNvPr id="221" name="CuadroTexto 220"/>
          <p:cNvSpPr txBox="1"/>
          <p:nvPr/>
        </p:nvSpPr>
        <p:spPr>
          <a:xfrm>
            <a:off x="5898424" y="2271570"/>
            <a:ext cx="781660" cy="35221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63" b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s-MX" dirty="0"/>
              <a:t>L.C. Armando Acevedo Valadez</a:t>
            </a:r>
          </a:p>
          <a:p>
            <a:r>
              <a:rPr lang="es-MX" dirty="0" smtClean="0"/>
              <a:t>Presidente</a:t>
            </a:r>
            <a:endParaRPr lang="es-MX" dirty="0"/>
          </a:p>
        </p:txBody>
      </p:sp>
      <p:sp>
        <p:nvSpPr>
          <p:cNvPr id="224" name="CuadroTexto 223"/>
          <p:cNvSpPr txBox="1"/>
          <p:nvPr/>
        </p:nvSpPr>
        <p:spPr>
          <a:xfrm>
            <a:off x="5119279" y="2335924"/>
            <a:ext cx="832485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Dr. Carlos Rafael Sierra Fernández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CuadroTexto 225"/>
          <p:cNvSpPr txBox="1"/>
          <p:nvPr/>
        </p:nvSpPr>
        <p:spPr>
          <a:xfrm>
            <a:off x="4464762" y="2423653"/>
            <a:ext cx="824860" cy="3425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56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Ana Cecilia Zazueta </a:t>
            </a:r>
            <a:r>
              <a:rPr lang="es-ES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Mendizabal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5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CuadroTexto 231"/>
          <p:cNvSpPr txBox="1"/>
          <p:nvPr/>
        </p:nvSpPr>
        <p:spPr>
          <a:xfrm>
            <a:off x="5659616" y="4603040"/>
            <a:ext cx="1238458" cy="35221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Mtra</a:t>
            </a:r>
            <a:r>
              <a:rPr lang="es-MX" sz="56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Yolanda Bautista </a:t>
            </a:r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Cuevas </a:t>
            </a:r>
          </a:p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Ejecutiva</a:t>
            </a:r>
          </a:p>
          <a:p>
            <a:pPr algn="ctr"/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CuadroTexto 138"/>
          <p:cNvSpPr txBox="1"/>
          <p:nvPr/>
        </p:nvSpPr>
        <p:spPr>
          <a:xfrm>
            <a:off x="5189817" y="3411579"/>
            <a:ext cx="761947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Mtra. Sonia Martínez López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CuadroTexto 139"/>
          <p:cNvSpPr txBox="1"/>
          <p:nvPr/>
        </p:nvSpPr>
        <p:spPr>
          <a:xfrm>
            <a:off x="3599722" y="2590065"/>
            <a:ext cx="1042990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Mtra. Liliana López Flores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CuadroTexto 138"/>
          <p:cNvSpPr txBox="1"/>
          <p:nvPr/>
        </p:nvSpPr>
        <p:spPr>
          <a:xfrm>
            <a:off x="5810217" y="3411965"/>
            <a:ext cx="837886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LEO. Gabriela Pichardo González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CuadroTexto 235"/>
          <p:cNvSpPr txBox="1"/>
          <p:nvPr/>
        </p:nvSpPr>
        <p:spPr>
          <a:xfrm>
            <a:off x="6996322" y="4445792"/>
            <a:ext cx="575412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CuadroTexto 139"/>
          <p:cNvSpPr txBox="1"/>
          <p:nvPr/>
        </p:nvSpPr>
        <p:spPr>
          <a:xfrm>
            <a:off x="4695479" y="4921108"/>
            <a:ext cx="780249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CuadroTexto 139"/>
          <p:cNvSpPr txBox="1"/>
          <p:nvPr/>
        </p:nvSpPr>
        <p:spPr>
          <a:xfrm>
            <a:off x="4322499" y="3468600"/>
            <a:ext cx="102753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Mtra. Gabriela Lira Rodríguez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CuadroTexto 229"/>
          <p:cNvSpPr txBox="1"/>
          <p:nvPr/>
        </p:nvSpPr>
        <p:spPr>
          <a:xfrm>
            <a:off x="6493872" y="2978882"/>
            <a:ext cx="1023937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Consejera  Temporal para casos de H. S y A. S.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173 Rectángulo"/>
          <p:cNvSpPr/>
          <p:nvPr/>
        </p:nvSpPr>
        <p:spPr>
          <a:xfrm>
            <a:off x="6508091" y="3930306"/>
            <a:ext cx="938546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Lic. </a:t>
            </a:r>
            <a:r>
              <a:rPr lang="es-MX" sz="5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</a:t>
            </a:r>
            <a:r>
              <a:rPr lang="es-MX" sz="5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Romero Leal</a:t>
            </a:r>
          </a:p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 de Presuntos Actos de Discriminación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CuadroTexto 229"/>
          <p:cNvSpPr txBox="1"/>
          <p:nvPr/>
        </p:nvSpPr>
        <p:spPr>
          <a:xfrm>
            <a:off x="7211712" y="3288468"/>
            <a:ext cx="1071562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Juan Carlos Gallardo Pérez</a:t>
            </a:r>
          </a:p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Consejero  Temporal para casos de H. S y A. S. 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177 Rectángulo"/>
          <p:cNvSpPr/>
          <p:nvPr/>
        </p:nvSpPr>
        <p:spPr>
          <a:xfrm>
            <a:off x="7242715" y="4260047"/>
            <a:ext cx="986173" cy="34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Lic. Laura Roque Herrera</a:t>
            </a:r>
          </a:p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 de Presuntos Actos de Discriminación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CuadroTexto 139"/>
          <p:cNvSpPr txBox="1"/>
          <p:nvPr/>
        </p:nvSpPr>
        <p:spPr>
          <a:xfrm>
            <a:off x="3673791" y="3509555"/>
            <a:ext cx="810119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Claudia Lerma </a:t>
            </a:r>
            <a:endParaRPr lang="es-MX" sz="563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González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CuadroTexto 139"/>
          <p:cNvSpPr txBox="1"/>
          <p:nvPr/>
        </p:nvSpPr>
        <p:spPr>
          <a:xfrm>
            <a:off x="4695480" y="4528769"/>
            <a:ext cx="852952" cy="35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</a:t>
            </a:r>
            <a:r>
              <a:rPr lang="es-MX" sz="56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Roxana Carbó Zabala</a:t>
            </a:r>
          </a:p>
          <a:p>
            <a:pPr algn="ctr"/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508091" y="2191627"/>
            <a:ext cx="1372631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</a:t>
            </a:r>
            <a:r>
              <a:rPr lang="es-MX" sz="56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Lidia Almazán </a:t>
            </a:r>
            <a:r>
              <a:rPr lang="es-MX" sz="563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Barrera</a:t>
            </a:r>
            <a:endParaRPr lang="es-MX" sz="56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56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 del Órgano Interno de Control</a:t>
            </a:r>
          </a:p>
          <a:p>
            <a:pPr algn="ctr"/>
            <a:endParaRPr lang="es-MX" sz="560" b="1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1" name="15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735" y="138119"/>
            <a:ext cx="365845" cy="475087"/>
          </a:xfrm>
          <a:prstGeom prst="rect">
            <a:avLst/>
          </a:prstGeom>
        </p:spPr>
      </p:pic>
      <p:pic>
        <p:nvPicPr>
          <p:cNvPr id="153" name="152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32774" r="19612" b="30672"/>
          <a:stretch/>
        </p:blipFill>
        <p:spPr bwMode="auto">
          <a:xfrm>
            <a:off x="4300224" y="220476"/>
            <a:ext cx="915555" cy="293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7" name="146 Imagen" descr="C:\Users\bauyol\AppData\Local\Microsoft\Windows\Temporary Internet Files\Content.Word\1318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22" y="1706881"/>
            <a:ext cx="516818" cy="66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19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6815" y="2052634"/>
            <a:ext cx="471346" cy="5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153 Imagen" descr="C:\Users\bauyol\AppData\Local\Microsoft\Windows\Temporary Internet Files\Content.Word\1110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61" y="2807128"/>
            <a:ext cx="532442" cy="652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154 Imagen" descr="C:\Users\bauyol\AppData\Local\Microsoft\Windows\Temporary Internet Files\Content.Word\9819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48" y="2779742"/>
            <a:ext cx="515269" cy="632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155 Imagen" descr="C:\Users\bauyol\AppData\Local\Microsoft\Windows\Temporary Internet Files\Content.Word\11559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69" y="2762505"/>
            <a:ext cx="516016" cy="652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2631" b="2641"/>
          <a:stretch/>
        </p:blipFill>
        <p:spPr bwMode="auto">
          <a:xfrm>
            <a:off x="6764573" y="2405698"/>
            <a:ext cx="447139" cy="609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097" y="2665964"/>
            <a:ext cx="507302" cy="66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 bwMode="auto">
          <a:xfrm>
            <a:off x="6764573" y="3323790"/>
            <a:ext cx="489717" cy="64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"/>
          <a:stretch/>
        </p:blipFill>
        <p:spPr bwMode="auto">
          <a:xfrm>
            <a:off x="4858707" y="3873140"/>
            <a:ext cx="517204" cy="6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24" y="1593868"/>
            <a:ext cx="499132" cy="6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9" t="5039" r="20922" b="9590"/>
          <a:stretch/>
        </p:blipFill>
        <p:spPr bwMode="auto">
          <a:xfrm>
            <a:off x="5998716" y="3930324"/>
            <a:ext cx="493523" cy="72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" name="Picture 3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/>
          <a:stretch/>
        </p:blipFill>
        <p:spPr bwMode="auto">
          <a:xfrm>
            <a:off x="6046590" y="1649365"/>
            <a:ext cx="540900" cy="6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"/>
          <a:stretch/>
        </p:blipFill>
        <p:spPr bwMode="auto">
          <a:xfrm>
            <a:off x="4607416" y="1810694"/>
            <a:ext cx="540807" cy="6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" name="Picture 3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2997" r="3434" b="6320"/>
          <a:stretch/>
        </p:blipFill>
        <p:spPr bwMode="auto">
          <a:xfrm>
            <a:off x="3871790" y="2825176"/>
            <a:ext cx="498853" cy="67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2631" b="2641"/>
          <a:stretch/>
        </p:blipFill>
        <p:spPr bwMode="auto">
          <a:xfrm>
            <a:off x="7546697" y="3665172"/>
            <a:ext cx="447139" cy="609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6438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1359</TotalTime>
  <Words>185</Words>
  <Application>Microsoft Office PowerPoint</Application>
  <PresentationFormat>Personalizado</PresentationFormat>
  <Paragraphs>38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Espiral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Adela_</dc:creator>
  <cp:lastModifiedBy>PC2457</cp:lastModifiedBy>
  <cp:revision>162</cp:revision>
  <cp:lastPrinted>2023-03-07T20:08:53Z</cp:lastPrinted>
  <dcterms:created xsi:type="dcterms:W3CDTF">2017-07-06T21:07:18Z</dcterms:created>
  <dcterms:modified xsi:type="dcterms:W3CDTF">2023-08-18T16:57:52Z</dcterms:modified>
</cp:coreProperties>
</file>